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324" r:id="rId3"/>
    <p:sldId id="257" r:id="rId4"/>
    <p:sldId id="261" r:id="rId5"/>
    <p:sldId id="260" r:id="rId6"/>
    <p:sldId id="262" r:id="rId7"/>
    <p:sldId id="293" r:id="rId9"/>
    <p:sldId id="295" r:id="rId10"/>
    <p:sldId id="294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7" r:id="rId24"/>
    <p:sldId id="279" r:id="rId25"/>
    <p:sldId id="281" r:id="rId26"/>
    <p:sldId id="278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325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giang.k21dgdth@gmail.com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5D5D"/>
    <a:srgbClr val="F2ADA2"/>
    <a:srgbClr val="531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49" d="100"/>
          <a:sy n="49" d="100"/>
        </p:scale>
        <p:origin x="1363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6E051-3BA4-4417-BF2A-F94396C8418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17CBC-D29D-4899-914F-5162B508C96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0029-E10E-48DD-8975-06878D4FE3A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7A9D-CDCD-42FB-BE28-1824298C5F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80029-E10E-48DD-8975-06878D4FE3A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17A9D-CDCD-42FB-BE28-1824298C5F16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584" y="0"/>
            <a:ext cx="2214306" cy="2229603"/>
          </a:xfrm>
          <a:prstGeom prst="ellipse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hdphoto" Target="../media/image15.wdp"/><Relationship Id="rId8" Type="http://schemas.openxmlformats.org/officeDocument/2006/relationships/image" Target="../media/image14.png"/><Relationship Id="rId7" Type="http://schemas.microsoft.com/office/2007/relationships/hdphoto" Target="../media/image13.wdp"/><Relationship Id="rId6" Type="http://schemas.openxmlformats.org/officeDocument/2006/relationships/image" Target="../media/image12.png"/><Relationship Id="rId5" Type="http://schemas.microsoft.com/office/2007/relationships/hdphoto" Target="../media/image20.wdp"/><Relationship Id="rId4" Type="http://schemas.openxmlformats.org/officeDocument/2006/relationships/image" Target="../media/image19.png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image15.wdp"/><Relationship Id="rId8" Type="http://schemas.openxmlformats.org/officeDocument/2006/relationships/image" Target="../media/image14.png"/><Relationship Id="rId7" Type="http://schemas.microsoft.com/office/2007/relationships/hdphoto" Target="../media/image13.wdp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6.png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image15.wdp"/><Relationship Id="rId8" Type="http://schemas.openxmlformats.org/officeDocument/2006/relationships/image" Target="../media/image14.png"/><Relationship Id="rId7" Type="http://schemas.microsoft.com/office/2007/relationships/hdphoto" Target="../media/image13.wdp"/><Relationship Id="rId6" Type="http://schemas.openxmlformats.org/officeDocument/2006/relationships/image" Target="../media/image12.png"/><Relationship Id="rId5" Type="http://schemas.microsoft.com/office/2007/relationships/hdphoto" Target="../media/image20.wdp"/><Relationship Id="rId4" Type="http://schemas.openxmlformats.org/officeDocument/2006/relationships/image" Target="../media/image19.png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image28.wdp"/><Relationship Id="rId5" Type="http://schemas.openxmlformats.org/officeDocument/2006/relationships/image" Target="../media/image27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microsoft.com/office/2007/relationships/hdphoto" Target="../media/image34.wdp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5" Type="http://schemas.openxmlformats.org/officeDocument/2006/relationships/slideLayout" Target="../slideLayouts/slideLayout2.xml"/><Relationship Id="rId14" Type="http://schemas.microsoft.com/office/2007/relationships/media" Target="../media/media2.mp3"/><Relationship Id="rId13" Type="http://schemas.openxmlformats.org/officeDocument/2006/relationships/audio" Target="NULL" TargetMode="External"/><Relationship Id="rId12" Type="http://schemas.openxmlformats.org/officeDocument/2006/relationships/image" Target="../media/image26.png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hdphoto" Target="../media/image15.wdp"/><Relationship Id="rId8" Type="http://schemas.openxmlformats.org/officeDocument/2006/relationships/image" Target="../media/image14.png"/><Relationship Id="rId7" Type="http://schemas.microsoft.com/office/2007/relationships/hdphoto" Target="../media/image13.wdp"/><Relationship Id="rId6" Type="http://schemas.openxmlformats.org/officeDocument/2006/relationships/image" Target="../media/image12.png"/><Relationship Id="rId5" Type="http://schemas.microsoft.com/office/2007/relationships/hdphoto" Target="../media/image20.wdp"/><Relationship Id="rId4" Type="http://schemas.openxmlformats.org/officeDocument/2006/relationships/image" Target="../media/image19.png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1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1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6" Type="http://schemas.openxmlformats.org/officeDocument/2006/relationships/image" Target="../media/image8.png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microsoft.com/office/2007/relationships/hdphoto" Target="../media/image13.wdp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47.png"/><Relationship Id="rId14" Type="http://schemas.microsoft.com/office/2007/relationships/hdphoto" Target="../media/image15.wdp"/><Relationship Id="rId13" Type="http://schemas.openxmlformats.org/officeDocument/2006/relationships/image" Target="../media/image14.png"/><Relationship Id="rId12" Type="http://schemas.openxmlformats.org/officeDocument/2006/relationships/image" Target="../media/image46.png"/><Relationship Id="rId11" Type="http://schemas.openxmlformats.org/officeDocument/2006/relationships/image" Target="../media/image45.png"/><Relationship Id="rId10" Type="http://schemas.openxmlformats.org/officeDocument/2006/relationships/image" Target="../media/image26.png"/><Relationship Id="rId1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image15.wdp"/><Relationship Id="rId4" Type="http://schemas.openxmlformats.org/officeDocument/2006/relationships/image" Target="../media/image49.png"/><Relationship Id="rId3" Type="http://schemas.microsoft.com/office/2007/relationships/hdphoto" Target="../media/image20.wdp"/><Relationship Id="rId2" Type="http://schemas.openxmlformats.org/officeDocument/2006/relationships/image" Target="../media/image19.png"/><Relationship Id="rId1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2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25.png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7" Type="http://schemas.openxmlformats.org/officeDocument/2006/relationships/slideLayout" Target="../slideLayouts/slideLayout2.xml"/><Relationship Id="rId16" Type="http://schemas.openxmlformats.org/officeDocument/2006/relationships/audio" Target="../media/audio3.wav"/><Relationship Id="rId15" Type="http://schemas.microsoft.com/office/2007/relationships/hdphoto" Target="../media/image13.wdp"/><Relationship Id="rId14" Type="http://schemas.openxmlformats.org/officeDocument/2006/relationships/image" Target="../media/image12.png"/><Relationship Id="rId13" Type="http://schemas.openxmlformats.org/officeDocument/2006/relationships/image" Target="../media/image47.png"/><Relationship Id="rId12" Type="http://schemas.microsoft.com/office/2007/relationships/hdphoto" Target="../media/image15.wdp"/><Relationship Id="rId11" Type="http://schemas.openxmlformats.org/officeDocument/2006/relationships/image" Target="../media/image14.png"/><Relationship Id="rId10" Type="http://schemas.openxmlformats.org/officeDocument/2006/relationships/image" Target="../media/image46.png"/><Relationship Id="rId1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/>
          <p:cNvSpPr/>
          <p:nvPr/>
        </p:nvSpPr>
        <p:spPr>
          <a:xfrm>
            <a:off x="1614240" y="-116"/>
            <a:ext cx="8169377" cy="3980411"/>
          </a:xfrm>
          <a:custGeom>
            <a:avLst/>
            <a:gdLst>
              <a:gd name="connsiteX0" fmla="*/ 0 w 8169377"/>
              <a:gd name="connsiteY0" fmla="*/ 663415 h 3980411"/>
              <a:gd name="connsiteX1" fmla="*/ 663415 w 8169377"/>
              <a:gd name="connsiteY1" fmla="*/ 0 h 3980411"/>
              <a:gd name="connsiteX2" fmla="*/ 1233627 w 8169377"/>
              <a:gd name="connsiteY2" fmla="*/ 0 h 3980411"/>
              <a:gd name="connsiteX3" fmla="*/ 1666989 w 8169377"/>
              <a:gd name="connsiteY3" fmla="*/ 0 h 3980411"/>
              <a:gd name="connsiteX4" fmla="*/ 2168775 w 8169377"/>
              <a:gd name="connsiteY4" fmla="*/ 0 h 3980411"/>
              <a:gd name="connsiteX5" fmla="*/ 2807413 w 8169377"/>
              <a:gd name="connsiteY5" fmla="*/ 0 h 3980411"/>
              <a:gd name="connsiteX6" fmla="*/ 3446051 w 8169377"/>
              <a:gd name="connsiteY6" fmla="*/ 0 h 3980411"/>
              <a:gd name="connsiteX7" fmla="*/ 4084689 w 8169377"/>
              <a:gd name="connsiteY7" fmla="*/ 0 h 3980411"/>
              <a:gd name="connsiteX8" fmla="*/ 4791752 w 8169377"/>
              <a:gd name="connsiteY8" fmla="*/ 0 h 3980411"/>
              <a:gd name="connsiteX9" fmla="*/ 5225113 w 8169377"/>
              <a:gd name="connsiteY9" fmla="*/ 0 h 3980411"/>
              <a:gd name="connsiteX10" fmla="*/ 5726900 w 8169377"/>
              <a:gd name="connsiteY10" fmla="*/ 0 h 3980411"/>
              <a:gd name="connsiteX11" fmla="*/ 6160261 w 8169377"/>
              <a:gd name="connsiteY11" fmla="*/ 0 h 3980411"/>
              <a:gd name="connsiteX12" fmla="*/ 6525197 w 8169377"/>
              <a:gd name="connsiteY12" fmla="*/ 0 h 3980411"/>
              <a:gd name="connsiteX13" fmla="*/ 7505962 w 8169377"/>
              <a:gd name="connsiteY13" fmla="*/ 0 h 3980411"/>
              <a:gd name="connsiteX14" fmla="*/ 8169377 w 8169377"/>
              <a:gd name="connsiteY14" fmla="*/ 663415 h 3980411"/>
              <a:gd name="connsiteX15" fmla="*/ 8169377 w 8169377"/>
              <a:gd name="connsiteY15" fmla="*/ 1167595 h 3980411"/>
              <a:gd name="connsiteX16" fmla="*/ 8169377 w 8169377"/>
              <a:gd name="connsiteY16" fmla="*/ 1645240 h 3980411"/>
              <a:gd name="connsiteX17" fmla="*/ 8169377 w 8169377"/>
              <a:gd name="connsiteY17" fmla="*/ 2149420 h 3980411"/>
              <a:gd name="connsiteX18" fmla="*/ 8169377 w 8169377"/>
              <a:gd name="connsiteY18" fmla="*/ 2706672 h 3980411"/>
              <a:gd name="connsiteX19" fmla="*/ 8169377 w 8169377"/>
              <a:gd name="connsiteY19" fmla="*/ 3316996 h 3980411"/>
              <a:gd name="connsiteX20" fmla="*/ 7505962 w 8169377"/>
              <a:gd name="connsiteY20" fmla="*/ 3980411 h 3980411"/>
              <a:gd name="connsiteX21" fmla="*/ 6798899 w 8169377"/>
              <a:gd name="connsiteY21" fmla="*/ 3980411 h 3980411"/>
              <a:gd name="connsiteX22" fmla="*/ 6365538 w 8169377"/>
              <a:gd name="connsiteY22" fmla="*/ 3980411 h 3980411"/>
              <a:gd name="connsiteX23" fmla="*/ 5726900 w 8169377"/>
              <a:gd name="connsiteY23" fmla="*/ 3980411 h 3980411"/>
              <a:gd name="connsiteX24" fmla="*/ 5019837 w 8169377"/>
              <a:gd name="connsiteY24" fmla="*/ 3980411 h 3980411"/>
              <a:gd name="connsiteX25" fmla="*/ 4518050 w 8169377"/>
              <a:gd name="connsiteY25" fmla="*/ 3980411 h 3980411"/>
              <a:gd name="connsiteX26" fmla="*/ 3810987 w 8169377"/>
              <a:gd name="connsiteY26" fmla="*/ 3980411 h 3980411"/>
              <a:gd name="connsiteX27" fmla="*/ 3309200 w 8169377"/>
              <a:gd name="connsiteY27" fmla="*/ 3980411 h 3980411"/>
              <a:gd name="connsiteX28" fmla="*/ 2807413 w 8169377"/>
              <a:gd name="connsiteY28" fmla="*/ 3980411 h 3980411"/>
              <a:gd name="connsiteX29" fmla="*/ 2237201 w 8169377"/>
              <a:gd name="connsiteY29" fmla="*/ 3980411 h 3980411"/>
              <a:gd name="connsiteX30" fmla="*/ 1530138 w 8169377"/>
              <a:gd name="connsiteY30" fmla="*/ 3980411 h 3980411"/>
              <a:gd name="connsiteX31" fmla="*/ 1165202 w 8169377"/>
              <a:gd name="connsiteY31" fmla="*/ 3980411 h 3980411"/>
              <a:gd name="connsiteX32" fmla="*/ 663415 w 8169377"/>
              <a:gd name="connsiteY32" fmla="*/ 3980411 h 3980411"/>
              <a:gd name="connsiteX33" fmla="*/ 0 w 8169377"/>
              <a:gd name="connsiteY33" fmla="*/ 3316996 h 3980411"/>
              <a:gd name="connsiteX34" fmla="*/ 0 w 8169377"/>
              <a:gd name="connsiteY34" fmla="*/ 2865887 h 3980411"/>
              <a:gd name="connsiteX35" fmla="*/ 0 w 8169377"/>
              <a:gd name="connsiteY35" fmla="*/ 2388243 h 3980411"/>
              <a:gd name="connsiteX36" fmla="*/ 0 w 8169377"/>
              <a:gd name="connsiteY36" fmla="*/ 1937134 h 3980411"/>
              <a:gd name="connsiteX37" fmla="*/ 0 w 8169377"/>
              <a:gd name="connsiteY37" fmla="*/ 1406418 h 3980411"/>
              <a:gd name="connsiteX38" fmla="*/ 0 w 8169377"/>
              <a:gd name="connsiteY38" fmla="*/ 663415 h 398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169377" h="3980411" fill="none" extrusionOk="0">
                <a:moveTo>
                  <a:pt x="0" y="663415"/>
                </a:moveTo>
                <a:cubicBezTo>
                  <a:pt x="-16983" y="291131"/>
                  <a:pt x="313726" y="-15551"/>
                  <a:pt x="663415" y="0"/>
                </a:cubicBezTo>
                <a:cubicBezTo>
                  <a:pt x="819677" y="-62020"/>
                  <a:pt x="1086673" y="47552"/>
                  <a:pt x="1233627" y="0"/>
                </a:cubicBezTo>
                <a:cubicBezTo>
                  <a:pt x="1380581" y="-47552"/>
                  <a:pt x="1542898" y="9410"/>
                  <a:pt x="1666989" y="0"/>
                </a:cubicBezTo>
                <a:cubicBezTo>
                  <a:pt x="1791080" y="-9410"/>
                  <a:pt x="2006679" y="42895"/>
                  <a:pt x="2168775" y="0"/>
                </a:cubicBezTo>
                <a:cubicBezTo>
                  <a:pt x="2330871" y="-42895"/>
                  <a:pt x="2521972" y="72479"/>
                  <a:pt x="2807413" y="0"/>
                </a:cubicBezTo>
                <a:cubicBezTo>
                  <a:pt x="3092854" y="-72479"/>
                  <a:pt x="3187678" y="9081"/>
                  <a:pt x="3446051" y="0"/>
                </a:cubicBezTo>
                <a:cubicBezTo>
                  <a:pt x="3704424" y="-9081"/>
                  <a:pt x="3799762" y="67479"/>
                  <a:pt x="4084689" y="0"/>
                </a:cubicBezTo>
                <a:cubicBezTo>
                  <a:pt x="4369616" y="-67479"/>
                  <a:pt x="4483217" y="66923"/>
                  <a:pt x="4791752" y="0"/>
                </a:cubicBezTo>
                <a:cubicBezTo>
                  <a:pt x="5100287" y="-66923"/>
                  <a:pt x="5109688" y="35951"/>
                  <a:pt x="5225113" y="0"/>
                </a:cubicBezTo>
                <a:cubicBezTo>
                  <a:pt x="5340538" y="-35951"/>
                  <a:pt x="5480759" y="33649"/>
                  <a:pt x="5726900" y="0"/>
                </a:cubicBezTo>
                <a:cubicBezTo>
                  <a:pt x="5973041" y="-33649"/>
                  <a:pt x="6062277" y="44326"/>
                  <a:pt x="6160261" y="0"/>
                </a:cubicBezTo>
                <a:cubicBezTo>
                  <a:pt x="6258245" y="-44326"/>
                  <a:pt x="6374553" y="7696"/>
                  <a:pt x="6525197" y="0"/>
                </a:cubicBezTo>
                <a:cubicBezTo>
                  <a:pt x="6675841" y="-7696"/>
                  <a:pt x="7249170" y="82098"/>
                  <a:pt x="7505962" y="0"/>
                </a:cubicBezTo>
                <a:cubicBezTo>
                  <a:pt x="7902002" y="6865"/>
                  <a:pt x="8227943" y="245923"/>
                  <a:pt x="8169377" y="663415"/>
                </a:cubicBezTo>
                <a:cubicBezTo>
                  <a:pt x="8175386" y="790470"/>
                  <a:pt x="8141652" y="916057"/>
                  <a:pt x="8169377" y="1167595"/>
                </a:cubicBezTo>
                <a:cubicBezTo>
                  <a:pt x="8197102" y="1419133"/>
                  <a:pt x="8159192" y="1442251"/>
                  <a:pt x="8169377" y="1645240"/>
                </a:cubicBezTo>
                <a:cubicBezTo>
                  <a:pt x="8179562" y="1848229"/>
                  <a:pt x="8157857" y="1902947"/>
                  <a:pt x="8169377" y="2149420"/>
                </a:cubicBezTo>
                <a:cubicBezTo>
                  <a:pt x="8180897" y="2395893"/>
                  <a:pt x="8141651" y="2579585"/>
                  <a:pt x="8169377" y="2706672"/>
                </a:cubicBezTo>
                <a:cubicBezTo>
                  <a:pt x="8197103" y="2833759"/>
                  <a:pt x="8163371" y="3165098"/>
                  <a:pt x="8169377" y="3316996"/>
                </a:cubicBezTo>
                <a:cubicBezTo>
                  <a:pt x="8255341" y="3640293"/>
                  <a:pt x="7954163" y="3932569"/>
                  <a:pt x="7505962" y="3980411"/>
                </a:cubicBezTo>
                <a:cubicBezTo>
                  <a:pt x="7177237" y="4008636"/>
                  <a:pt x="7125966" y="3914371"/>
                  <a:pt x="6798899" y="3980411"/>
                </a:cubicBezTo>
                <a:cubicBezTo>
                  <a:pt x="6471832" y="4046451"/>
                  <a:pt x="6521138" y="3937823"/>
                  <a:pt x="6365538" y="3980411"/>
                </a:cubicBezTo>
                <a:cubicBezTo>
                  <a:pt x="6209938" y="4022999"/>
                  <a:pt x="5866141" y="3977927"/>
                  <a:pt x="5726900" y="3980411"/>
                </a:cubicBezTo>
                <a:cubicBezTo>
                  <a:pt x="5587659" y="3982895"/>
                  <a:pt x="5336758" y="3961112"/>
                  <a:pt x="5019837" y="3980411"/>
                </a:cubicBezTo>
                <a:cubicBezTo>
                  <a:pt x="4702916" y="3999710"/>
                  <a:pt x="4650500" y="3936770"/>
                  <a:pt x="4518050" y="3980411"/>
                </a:cubicBezTo>
                <a:cubicBezTo>
                  <a:pt x="4385600" y="4024052"/>
                  <a:pt x="4047377" y="3947480"/>
                  <a:pt x="3810987" y="3980411"/>
                </a:cubicBezTo>
                <a:cubicBezTo>
                  <a:pt x="3574597" y="4013342"/>
                  <a:pt x="3512646" y="3947992"/>
                  <a:pt x="3309200" y="3980411"/>
                </a:cubicBezTo>
                <a:cubicBezTo>
                  <a:pt x="3105754" y="4012830"/>
                  <a:pt x="3032619" y="3927174"/>
                  <a:pt x="2807413" y="3980411"/>
                </a:cubicBezTo>
                <a:cubicBezTo>
                  <a:pt x="2582207" y="4033648"/>
                  <a:pt x="2430360" y="3925130"/>
                  <a:pt x="2237201" y="3980411"/>
                </a:cubicBezTo>
                <a:cubicBezTo>
                  <a:pt x="2044042" y="4035692"/>
                  <a:pt x="1799917" y="3970280"/>
                  <a:pt x="1530138" y="3980411"/>
                </a:cubicBezTo>
                <a:cubicBezTo>
                  <a:pt x="1260359" y="3990542"/>
                  <a:pt x="1303202" y="3949844"/>
                  <a:pt x="1165202" y="3980411"/>
                </a:cubicBezTo>
                <a:cubicBezTo>
                  <a:pt x="1027202" y="4010978"/>
                  <a:pt x="912785" y="3972624"/>
                  <a:pt x="663415" y="3980411"/>
                </a:cubicBezTo>
                <a:cubicBezTo>
                  <a:pt x="263209" y="3973743"/>
                  <a:pt x="-72239" y="3709081"/>
                  <a:pt x="0" y="3316996"/>
                </a:cubicBezTo>
                <a:cubicBezTo>
                  <a:pt x="-29211" y="3193248"/>
                  <a:pt x="18910" y="2968687"/>
                  <a:pt x="0" y="2865887"/>
                </a:cubicBezTo>
                <a:cubicBezTo>
                  <a:pt x="-18910" y="2763087"/>
                  <a:pt x="10588" y="2605269"/>
                  <a:pt x="0" y="2388243"/>
                </a:cubicBezTo>
                <a:cubicBezTo>
                  <a:pt x="-10588" y="2171217"/>
                  <a:pt x="8610" y="2140340"/>
                  <a:pt x="0" y="1937134"/>
                </a:cubicBezTo>
                <a:cubicBezTo>
                  <a:pt x="-8610" y="1733928"/>
                  <a:pt x="27217" y="1635509"/>
                  <a:pt x="0" y="1406418"/>
                </a:cubicBezTo>
                <a:cubicBezTo>
                  <a:pt x="-27217" y="1177327"/>
                  <a:pt x="41958" y="858183"/>
                  <a:pt x="0" y="663415"/>
                </a:cubicBezTo>
                <a:close/>
              </a:path>
              <a:path w="8169377" h="3980411" stroke="0" extrusionOk="0">
                <a:moveTo>
                  <a:pt x="0" y="663415"/>
                </a:moveTo>
                <a:cubicBezTo>
                  <a:pt x="11946" y="319967"/>
                  <a:pt x="260477" y="29084"/>
                  <a:pt x="663415" y="0"/>
                </a:cubicBezTo>
                <a:cubicBezTo>
                  <a:pt x="817484" y="-66997"/>
                  <a:pt x="1082122" y="63587"/>
                  <a:pt x="1233627" y="0"/>
                </a:cubicBezTo>
                <a:cubicBezTo>
                  <a:pt x="1385132" y="-63587"/>
                  <a:pt x="1574011" y="44756"/>
                  <a:pt x="1666989" y="0"/>
                </a:cubicBezTo>
                <a:cubicBezTo>
                  <a:pt x="1759967" y="-44756"/>
                  <a:pt x="2047905" y="62083"/>
                  <a:pt x="2237201" y="0"/>
                </a:cubicBezTo>
                <a:cubicBezTo>
                  <a:pt x="2426497" y="-62083"/>
                  <a:pt x="2428491" y="26970"/>
                  <a:pt x="2602137" y="0"/>
                </a:cubicBezTo>
                <a:cubicBezTo>
                  <a:pt x="2775783" y="-26970"/>
                  <a:pt x="2882975" y="28674"/>
                  <a:pt x="2967072" y="0"/>
                </a:cubicBezTo>
                <a:cubicBezTo>
                  <a:pt x="3051169" y="-28674"/>
                  <a:pt x="3392380" y="19769"/>
                  <a:pt x="3537285" y="0"/>
                </a:cubicBezTo>
                <a:cubicBezTo>
                  <a:pt x="3682190" y="-19769"/>
                  <a:pt x="3938147" y="46607"/>
                  <a:pt x="4039072" y="0"/>
                </a:cubicBezTo>
                <a:cubicBezTo>
                  <a:pt x="4139997" y="-46607"/>
                  <a:pt x="4459946" y="26310"/>
                  <a:pt x="4677709" y="0"/>
                </a:cubicBezTo>
                <a:cubicBezTo>
                  <a:pt x="4895472" y="-26310"/>
                  <a:pt x="5088207" y="5835"/>
                  <a:pt x="5247921" y="0"/>
                </a:cubicBezTo>
                <a:cubicBezTo>
                  <a:pt x="5407635" y="-5835"/>
                  <a:pt x="5585519" y="53461"/>
                  <a:pt x="5818134" y="0"/>
                </a:cubicBezTo>
                <a:cubicBezTo>
                  <a:pt x="6050749" y="-53461"/>
                  <a:pt x="6043813" y="34670"/>
                  <a:pt x="6183070" y="0"/>
                </a:cubicBezTo>
                <a:cubicBezTo>
                  <a:pt x="6322327" y="-34670"/>
                  <a:pt x="6503135" y="6659"/>
                  <a:pt x="6684856" y="0"/>
                </a:cubicBezTo>
                <a:cubicBezTo>
                  <a:pt x="6866577" y="-6659"/>
                  <a:pt x="7273792" y="44835"/>
                  <a:pt x="7505962" y="0"/>
                </a:cubicBezTo>
                <a:cubicBezTo>
                  <a:pt x="7958409" y="37471"/>
                  <a:pt x="8161208" y="272818"/>
                  <a:pt x="8169377" y="663415"/>
                </a:cubicBezTo>
                <a:cubicBezTo>
                  <a:pt x="8228520" y="805306"/>
                  <a:pt x="8114257" y="961348"/>
                  <a:pt x="8169377" y="1220667"/>
                </a:cubicBezTo>
                <a:cubicBezTo>
                  <a:pt x="8224497" y="1479986"/>
                  <a:pt x="8123406" y="1463296"/>
                  <a:pt x="8169377" y="1698312"/>
                </a:cubicBezTo>
                <a:cubicBezTo>
                  <a:pt x="8215348" y="1933328"/>
                  <a:pt x="8140859" y="1982471"/>
                  <a:pt x="8169377" y="2255564"/>
                </a:cubicBezTo>
                <a:cubicBezTo>
                  <a:pt x="8197895" y="2528657"/>
                  <a:pt x="8139091" y="2547210"/>
                  <a:pt x="8169377" y="2759744"/>
                </a:cubicBezTo>
                <a:cubicBezTo>
                  <a:pt x="8199663" y="2972278"/>
                  <a:pt x="8119334" y="3122607"/>
                  <a:pt x="8169377" y="3316996"/>
                </a:cubicBezTo>
                <a:cubicBezTo>
                  <a:pt x="8244584" y="3705974"/>
                  <a:pt x="7934381" y="4030982"/>
                  <a:pt x="7505962" y="3980411"/>
                </a:cubicBezTo>
                <a:cubicBezTo>
                  <a:pt x="7347664" y="4008874"/>
                  <a:pt x="7146969" y="3940342"/>
                  <a:pt x="6935750" y="3980411"/>
                </a:cubicBezTo>
                <a:cubicBezTo>
                  <a:pt x="6724531" y="4020480"/>
                  <a:pt x="6729014" y="3970017"/>
                  <a:pt x="6570814" y="3980411"/>
                </a:cubicBezTo>
                <a:cubicBezTo>
                  <a:pt x="6412614" y="3990805"/>
                  <a:pt x="6255610" y="3925882"/>
                  <a:pt x="6069027" y="3980411"/>
                </a:cubicBezTo>
                <a:cubicBezTo>
                  <a:pt x="5882444" y="4034940"/>
                  <a:pt x="5672505" y="3951116"/>
                  <a:pt x="5361964" y="3980411"/>
                </a:cubicBezTo>
                <a:cubicBezTo>
                  <a:pt x="5051423" y="4009706"/>
                  <a:pt x="4926556" y="3946717"/>
                  <a:pt x="4654901" y="3980411"/>
                </a:cubicBezTo>
                <a:cubicBezTo>
                  <a:pt x="4383246" y="4014105"/>
                  <a:pt x="4337950" y="3959173"/>
                  <a:pt x="4221539" y="3980411"/>
                </a:cubicBezTo>
                <a:cubicBezTo>
                  <a:pt x="4105128" y="4001649"/>
                  <a:pt x="3762725" y="3978090"/>
                  <a:pt x="3582902" y="3980411"/>
                </a:cubicBezTo>
                <a:cubicBezTo>
                  <a:pt x="3403079" y="3982732"/>
                  <a:pt x="3302655" y="3942010"/>
                  <a:pt x="3217966" y="3980411"/>
                </a:cubicBezTo>
                <a:cubicBezTo>
                  <a:pt x="3133277" y="4018812"/>
                  <a:pt x="2670554" y="3924937"/>
                  <a:pt x="2510903" y="3980411"/>
                </a:cubicBezTo>
                <a:cubicBezTo>
                  <a:pt x="2351252" y="4035885"/>
                  <a:pt x="2251796" y="3972483"/>
                  <a:pt x="2077541" y="3980411"/>
                </a:cubicBezTo>
                <a:cubicBezTo>
                  <a:pt x="1903286" y="3988339"/>
                  <a:pt x="1632425" y="3957424"/>
                  <a:pt x="1370478" y="3980411"/>
                </a:cubicBezTo>
                <a:cubicBezTo>
                  <a:pt x="1108531" y="4003398"/>
                  <a:pt x="814436" y="3926784"/>
                  <a:pt x="663415" y="3980411"/>
                </a:cubicBezTo>
                <a:cubicBezTo>
                  <a:pt x="338704" y="3940645"/>
                  <a:pt x="105004" y="3699318"/>
                  <a:pt x="0" y="3316996"/>
                </a:cubicBezTo>
                <a:cubicBezTo>
                  <a:pt x="-30885" y="3205374"/>
                  <a:pt x="44696" y="2986593"/>
                  <a:pt x="0" y="2865887"/>
                </a:cubicBezTo>
                <a:cubicBezTo>
                  <a:pt x="-44696" y="2745181"/>
                  <a:pt x="21418" y="2564781"/>
                  <a:pt x="0" y="2414778"/>
                </a:cubicBezTo>
                <a:cubicBezTo>
                  <a:pt x="-21418" y="2264775"/>
                  <a:pt x="33463" y="2107362"/>
                  <a:pt x="0" y="1884062"/>
                </a:cubicBezTo>
                <a:cubicBezTo>
                  <a:pt x="-33463" y="1660762"/>
                  <a:pt x="33159" y="1425455"/>
                  <a:pt x="0" y="1300274"/>
                </a:cubicBezTo>
                <a:cubicBezTo>
                  <a:pt x="-33159" y="1175093"/>
                  <a:pt x="56535" y="905116"/>
                  <a:pt x="0" y="663415"/>
                </a:cubicBezTo>
                <a:close/>
              </a:path>
            </a:pathLst>
          </a:custGeom>
          <a:ln w="38100">
            <a:solidFill>
              <a:srgbClr val="99CC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vi-VN" altLang="en-US" sz="3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ỦY BAN NHÂN DÂN QUẬN 8</a:t>
            </a:r>
            <a:endParaRPr lang="vi-VN" altLang="en-US" sz="3600" dirty="0">
              <a:ln w="28575"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TIỂU HỌC NGUYỄN TRUNG NGẠN</a:t>
            </a:r>
            <a:r>
              <a:rPr lang="en-US" sz="30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</a:t>
            </a:r>
            <a:endParaRPr lang="en-US" sz="5400" b="1" dirty="0">
              <a:solidFill>
                <a:srgbClr val="002060"/>
              </a:solidFill>
              <a:latin typeface="UTM Edwardian" panose="02040603050506020204" pitchFamily="18" charset="0"/>
            </a:endParaRPr>
          </a:p>
          <a:p>
            <a:pPr algn="ctr"/>
            <a:r>
              <a:rPr lang="vi-VN" altLang="en-US" sz="54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Môn: </a:t>
            </a:r>
            <a:r>
              <a:rPr lang="en-US" sz="54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Toán</a:t>
            </a:r>
            <a:endParaRPr lang="en-US" sz="8800" b="1" dirty="0">
              <a:ln w="28575">
                <a:solidFill>
                  <a:sysClr val="windowText" lastClr="000000"/>
                </a:solidFill>
              </a:ln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nh Mi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2145" y="3004820"/>
            <a:ext cx="786130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vi-VN" altLang="en-US" sz="2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3D9F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  <a:sym typeface="+mn-ea"/>
              </a:rPr>
              <a:t>Bài: Chục nghìn (t2)</a:t>
            </a:r>
            <a:endParaRPr lang="vi-VN" altLang="en-US" sz="28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>
            <a:fillRect/>
          </a:stretch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sp>
        <p:nvSpPr>
          <p:cNvPr id="9" name="TextBox 67"/>
          <p:cNvSpPr txBox="1"/>
          <p:nvPr/>
        </p:nvSpPr>
        <p:spPr>
          <a:xfrm>
            <a:off x="526187" y="720346"/>
            <a:ext cx="58328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Nhiệm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vụ 4</a:t>
            </a:r>
            <a:endParaRPr lang="en-US" sz="5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5595" y="1280326"/>
            <a:ext cx="4833984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TRÍ BUỔI TIỆC</a:t>
            </a:r>
            <a:endParaRPr lang="en-US" sz="5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>
            <a:fillRect/>
          </a:stretch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>
            <a:fillRect/>
          </a:stretch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>
            <a:fillRect/>
          </a:stretch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>
            <a:fillRect/>
          </a:stretch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/>
          <p:cNvGrpSpPr/>
          <p:nvPr/>
        </p:nvGrpSpPr>
        <p:grpSpPr>
          <a:xfrm>
            <a:off x="971613" y="490137"/>
            <a:ext cx="10471449" cy="1325141"/>
            <a:chOff x="1169225" y="177081"/>
            <a:chExt cx="10471449" cy="1325141"/>
          </a:xfrm>
        </p:grpSpPr>
        <p:sp>
          <p:nvSpPr>
            <p:cNvPr id="7" name="TextBox 16"/>
            <p:cNvSpPr txBox="1"/>
            <p:nvPr/>
          </p:nvSpPr>
          <p:spPr>
            <a:xfrm>
              <a:off x="1989037" y="178783"/>
              <a:ext cx="96516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</a:rPr>
                <a:t>Đếm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các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thẻ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số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và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cho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biết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có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nghìn</a:t>
              </a:r>
              <a:r>
                <a:rPr lang="en-US" sz="4000" b="1" dirty="0">
                  <a:solidFill>
                    <a:srgbClr val="FF5050"/>
                  </a:solidFill>
                </a:rPr>
                <a:t>,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trăm</a:t>
              </a:r>
              <a:r>
                <a:rPr lang="en-US" sz="4000" b="1" dirty="0">
                  <a:solidFill>
                    <a:srgbClr val="FF5050"/>
                  </a:solidFill>
                </a:rPr>
                <a:t>,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chục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và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đơn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vị</a:t>
              </a:r>
              <a:r>
                <a:rPr lang="en-US" sz="4000" b="1" dirty="0">
                  <a:solidFill>
                    <a:srgbClr val="FF5050"/>
                  </a:solidFill>
                </a:rPr>
                <a:t>.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272670" y="177081"/>
              <a:ext cx="5565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1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4" name="Rectangle 123"/>
          <p:cNvSpPr/>
          <p:nvPr/>
        </p:nvSpPr>
        <p:spPr>
          <a:xfrm>
            <a:off x="534259" y="1977819"/>
            <a:ext cx="11375416" cy="17885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/>
          <p:cNvGrpSpPr/>
          <p:nvPr/>
        </p:nvGrpSpPr>
        <p:grpSpPr>
          <a:xfrm>
            <a:off x="534259" y="2068771"/>
            <a:ext cx="11224293" cy="1606655"/>
            <a:chOff x="534259" y="1979911"/>
            <a:chExt cx="11224293" cy="1606655"/>
          </a:xfrm>
        </p:grpSpPr>
        <p:grpSp>
          <p:nvGrpSpPr>
            <p:cNvPr id="11" name="Group 10"/>
            <p:cNvGrpSpPr/>
            <p:nvPr/>
          </p:nvGrpSpPr>
          <p:grpSpPr>
            <a:xfrm>
              <a:off x="534259" y="2002435"/>
              <a:ext cx="974628" cy="707886"/>
              <a:chOff x="669013" y="1678394"/>
              <a:chExt cx="960208" cy="707886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547587" y="1993887"/>
              <a:ext cx="974628" cy="707886"/>
              <a:chOff x="669013" y="1678394"/>
              <a:chExt cx="960208" cy="707886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545341" y="2010983"/>
              <a:ext cx="974628" cy="707886"/>
              <a:chOff x="669013" y="1678394"/>
              <a:chExt cx="960208" cy="707886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558669" y="2002435"/>
              <a:ext cx="974628" cy="707886"/>
              <a:chOff x="669013" y="1678394"/>
              <a:chExt cx="960208" cy="707886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4556422" y="2010983"/>
              <a:ext cx="974628" cy="707886"/>
              <a:chOff x="669013" y="1678394"/>
              <a:chExt cx="960208" cy="707886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549553" y="2870132"/>
              <a:ext cx="974628" cy="707886"/>
              <a:chOff x="669013" y="1678394"/>
              <a:chExt cx="960208" cy="707886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562881" y="2861584"/>
              <a:ext cx="974628" cy="707886"/>
              <a:chOff x="669013" y="1678394"/>
              <a:chExt cx="960208" cy="70788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2560635" y="2878680"/>
              <a:ext cx="974628" cy="707886"/>
              <a:chOff x="669013" y="1678394"/>
              <a:chExt cx="960208" cy="707886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3573963" y="2870132"/>
              <a:ext cx="974628" cy="707886"/>
              <a:chOff x="669013" y="1678394"/>
              <a:chExt cx="960208" cy="707886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4571716" y="2878680"/>
              <a:ext cx="974628" cy="707886"/>
              <a:chOff x="669013" y="1678394"/>
              <a:chExt cx="960208" cy="707886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5892756" y="1988871"/>
              <a:ext cx="974628" cy="707886"/>
              <a:chOff x="669013" y="1678394"/>
              <a:chExt cx="960208" cy="707886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5908050" y="2856568"/>
              <a:ext cx="974628" cy="707886"/>
              <a:chOff x="669013" y="1678394"/>
              <a:chExt cx="960208" cy="707886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6903843" y="1985872"/>
              <a:ext cx="974628" cy="707886"/>
              <a:chOff x="669013" y="1678394"/>
              <a:chExt cx="960208" cy="707886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6919137" y="2853569"/>
              <a:ext cx="974628" cy="707886"/>
              <a:chOff x="669013" y="1678394"/>
              <a:chExt cx="960208" cy="707886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674936" y="1722557"/>
                <a:ext cx="954284" cy="61536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Hộp Văn bản 31"/>
              <p:cNvSpPr txBox="1"/>
              <p:nvPr/>
            </p:nvSpPr>
            <p:spPr>
              <a:xfrm>
                <a:off x="669013" y="1678394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8125985" y="2010983"/>
              <a:ext cx="981679" cy="707886"/>
              <a:chOff x="674936" y="1688172"/>
              <a:chExt cx="967155" cy="707886"/>
            </a:xfrm>
          </p:grpSpPr>
          <p:sp>
            <p:nvSpPr>
              <p:cNvPr id="91" name="Oval 90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8155636" y="2859485"/>
              <a:ext cx="981679" cy="707886"/>
              <a:chOff x="674936" y="1688172"/>
              <a:chExt cx="967155" cy="707886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8857301" y="2008884"/>
              <a:ext cx="981679" cy="707886"/>
              <a:chOff x="674936" y="1688172"/>
              <a:chExt cx="967155" cy="707886"/>
            </a:xfrm>
          </p:grpSpPr>
          <p:sp>
            <p:nvSpPr>
              <p:cNvPr id="94" name="Oval 93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9596935" y="1991788"/>
              <a:ext cx="981679" cy="707886"/>
              <a:chOff x="674936" y="1688172"/>
              <a:chExt cx="967155" cy="707886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8878440" y="2840290"/>
              <a:ext cx="981679" cy="707886"/>
              <a:chOff x="674936" y="1688172"/>
              <a:chExt cx="967155" cy="707886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9603968" y="2812451"/>
              <a:ext cx="981679" cy="707886"/>
              <a:chOff x="674936" y="1688172"/>
              <a:chExt cx="967155" cy="707886"/>
            </a:xfrm>
          </p:grpSpPr>
          <p:sp>
            <p:nvSpPr>
              <p:cNvPr id="103" name="Oval 102"/>
              <p:cNvSpPr/>
              <p:nvPr/>
            </p:nvSpPr>
            <p:spPr>
              <a:xfrm>
                <a:off x="674936" y="1722557"/>
                <a:ext cx="691284" cy="61536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Hộp Văn bản 31"/>
              <p:cNvSpPr txBox="1"/>
              <p:nvPr/>
            </p:nvSpPr>
            <p:spPr>
              <a:xfrm>
                <a:off x="681883" y="1688172"/>
                <a:ext cx="9602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10659834" y="1979911"/>
              <a:ext cx="542885" cy="707886"/>
              <a:chOff x="550015" y="1742184"/>
              <a:chExt cx="534852" cy="707886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550015" y="1809547"/>
                <a:ext cx="534852" cy="53555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Hộp Văn bản 31"/>
              <p:cNvSpPr txBox="1"/>
              <p:nvPr/>
            </p:nvSpPr>
            <p:spPr>
              <a:xfrm>
                <a:off x="604763" y="1742184"/>
                <a:ext cx="34165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>
              <a:off x="10659833" y="2800574"/>
              <a:ext cx="542885" cy="707886"/>
              <a:chOff x="550015" y="1742184"/>
              <a:chExt cx="534852" cy="707886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550015" y="1809547"/>
                <a:ext cx="534852" cy="53555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Hộp Văn bản 31"/>
              <p:cNvSpPr txBox="1"/>
              <p:nvPr/>
            </p:nvSpPr>
            <p:spPr>
              <a:xfrm>
                <a:off x="604763" y="1742184"/>
                <a:ext cx="34165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11215667" y="2800234"/>
              <a:ext cx="542885" cy="707886"/>
              <a:chOff x="550015" y="1742184"/>
              <a:chExt cx="534852" cy="707886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550015" y="1809547"/>
                <a:ext cx="534852" cy="53555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Hộp Văn bản 31"/>
              <p:cNvSpPr txBox="1"/>
              <p:nvPr/>
            </p:nvSpPr>
            <p:spPr>
              <a:xfrm>
                <a:off x="604763" y="1742184"/>
                <a:ext cx="34165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</a:t>
                </a:r>
                <a:endParaRPr lang="vi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27" name="Nhóm 28"/>
          <p:cNvGrpSpPr/>
          <p:nvPr/>
        </p:nvGrpSpPr>
        <p:grpSpPr>
          <a:xfrm>
            <a:off x="1403239" y="3886235"/>
            <a:ext cx="9009621" cy="2078909"/>
            <a:chOff x="6640543" y="-21343"/>
            <a:chExt cx="6659509" cy="1591344"/>
          </a:xfrm>
        </p:grpSpPr>
        <p:sp>
          <p:nvSpPr>
            <p:cNvPr id="131" name="Rectangle: Rounded Corners 1"/>
            <p:cNvSpPr/>
            <p:nvPr/>
          </p:nvSpPr>
          <p:spPr>
            <a:xfrm>
              <a:off x="7384978" y="514924"/>
              <a:ext cx="5417065" cy="80802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 b="1" dirty="0">
                <a:latin typeface="#9Slide07 IcielLa Chic Pro Shad" panose="02000506090000020004" pitchFamily="2" charset="0"/>
              </a:endParaRPr>
            </a:p>
          </p:txBody>
        </p:sp>
        <p:pic>
          <p:nvPicPr>
            <p:cNvPr id="129" name="Hình ảnh 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>
              <a:fillRect/>
            </a:stretch>
          </p:blipFill>
          <p:spPr>
            <a:xfrm rot="958498">
              <a:off x="6640543" y="-21343"/>
              <a:ext cx="1171718" cy="1437505"/>
            </a:xfrm>
            <a:prstGeom prst="rect">
              <a:avLst/>
            </a:prstGeom>
          </p:spPr>
        </p:pic>
        <p:pic>
          <p:nvPicPr>
            <p:cNvPr id="130" name="Hình ảnh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>
              <a:fillRect/>
            </a:stretch>
          </p:blipFill>
          <p:spPr>
            <a:xfrm rot="958498">
              <a:off x="12128334" y="132496"/>
              <a:ext cx="1171718" cy="1437505"/>
            </a:xfrm>
            <a:prstGeom prst="rect">
              <a:avLst/>
            </a:prstGeom>
          </p:spPr>
        </p:pic>
      </p:grpSp>
      <p:sp>
        <p:nvSpPr>
          <p:cNvPr id="135" name="TextBox 10"/>
          <p:cNvSpPr txBox="1"/>
          <p:nvPr/>
        </p:nvSpPr>
        <p:spPr>
          <a:xfrm>
            <a:off x="1075055" y="4768850"/>
            <a:ext cx="1050353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6E67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THỰC HIỆN NHÓM ĐÔI</a:t>
            </a:r>
            <a:endParaRPr lang="en-US" sz="3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A96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>
            <a:fillRect/>
          </a:stretch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/>
          <p:cNvGrpSpPr/>
          <p:nvPr/>
        </p:nvGrpSpPr>
        <p:grpSpPr>
          <a:xfrm>
            <a:off x="971613" y="491839"/>
            <a:ext cx="10471449" cy="1322070"/>
            <a:chOff x="1169225" y="178783"/>
            <a:chExt cx="10471449" cy="1322070"/>
          </a:xfrm>
        </p:grpSpPr>
        <p:sp>
          <p:nvSpPr>
            <p:cNvPr id="7" name="TextBox 16"/>
            <p:cNvSpPr txBox="1"/>
            <p:nvPr/>
          </p:nvSpPr>
          <p:spPr>
            <a:xfrm>
              <a:off x="1989037" y="178783"/>
              <a:ext cx="9651637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4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4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240917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4" name="Rectangle 123"/>
          <p:cNvSpPr/>
          <p:nvPr/>
        </p:nvSpPr>
        <p:spPr>
          <a:xfrm>
            <a:off x="534259" y="1977819"/>
            <a:ext cx="11375416" cy="17885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34259" y="2091295"/>
            <a:ext cx="974628" cy="707886"/>
            <a:chOff x="669013" y="1678394"/>
            <a:chExt cx="960208" cy="707886"/>
          </a:xfrm>
        </p:grpSpPr>
        <p:sp>
          <p:nvSpPr>
            <p:cNvPr id="36" name="Oval 35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547587" y="2082747"/>
            <a:ext cx="974628" cy="707886"/>
            <a:chOff x="669013" y="1678394"/>
            <a:chExt cx="960208" cy="707886"/>
          </a:xfrm>
        </p:grpSpPr>
        <p:sp>
          <p:nvSpPr>
            <p:cNvPr id="39" name="Oval 38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45341" y="2099843"/>
            <a:ext cx="974628" cy="707886"/>
            <a:chOff x="669013" y="1678394"/>
            <a:chExt cx="960208" cy="707886"/>
          </a:xfrm>
        </p:grpSpPr>
        <p:sp>
          <p:nvSpPr>
            <p:cNvPr id="42" name="Oval 41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558669" y="2091295"/>
            <a:ext cx="974628" cy="707886"/>
            <a:chOff x="669013" y="1678394"/>
            <a:chExt cx="960208" cy="707886"/>
          </a:xfrm>
        </p:grpSpPr>
        <p:sp>
          <p:nvSpPr>
            <p:cNvPr id="45" name="Oval 44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56422" y="2099843"/>
            <a:ext cx="974628" cy="707886"/>
            <a:chOff x="669013" y="1678394"/>
            <a:chExt cx="960208" cy="707886"/>
          </a:xfrm>
        </p:grpSpPr>
        <p:sp>
          <p:nvSpPr>
            <p:cNvPr id="48" name="Oval 47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49553" y="2958992"/>
            <a:ext cx="974628" cy="707886"/>
            <a:chOff x="669013" y="1678394"/>
            <a:chExt cx="960208" cy="707886"/>
          </a:xfrm>
        </p:grpSpPr>
        <p:sp>
          <p:nvSpPr>
            <p:cNvPr id="51" name="Oval 50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562881" y="2950444"/>
            <a:ext cx="974628" cy="707886"/>
            <a:chOff x="669013" y="1678394"/>
            <a:chExt cx="960208" cy="707886"/>
          </a:xfrm>
        </p:grpSpPr>
        <p:sp>
          <p:nvSpPr>
            <p:cNvPr id="54" name="Oval 53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60635" y="2967540"/>
            <a:ext cx="974628" cy="707886"/>
            <a:chOff x="669013" y="1678394"/>
            <a:chExt cx="960208" cy="707886"/>
          </a:xfrm>
        </p:grpSpPr>
        <p:sp>
          <p:nvSpPr>
            <p:cNvPr id="57" name="Oval 56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573963" y="2958992"/>
            <a:ext cx="974628" cy="707886"/>
            <a:chOff x="669013" y="1678394"/>
            <a:chExt cx="960208" cy="707886"/>
          </a:xfrm>
        </p:grpSpPr>
        <p:sp>
          <p:nvSpPr>
            <p:cNvPr id="60" name="Oval 59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571716" y="2967540"/>
            <a:ext cx="974628" cy="707886"/>
            <a:chOff x="669013" y="1678394"/>
            <a:chExt cx="960208" cy="707886"/>
          </a:xfrm>
        </p:grpSpPr>
        <p:sp>
          <p:nvSpPr>
            <p:cNvPr id="63" name="Oval 62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892756" y="2077731"/>
            <a:ext cx="974628" cy="707886"/>
            <a:chOff x="669013" y="1678394"/>
            <a:chExt cx="960208" cy="707886"/>
          </a:xfrm>
        </p:grpSpPr>
        <p:sp>
          <p:nvSpPr>
            <p:cNvPr id="66" name="Oval 65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908050" y="2945428"/>
            <a:ext cx="974628" cy="707886"/>
            <a:chOff x="669013" y="1678394"/>
            <a:chExt cx="960208" cy="707886"/>
          </a:xfrm>
        </p:grpSpPr>
        <p:sp>
          <p:nvSpPr>
            <p:cNvPr id="69" name="Oval 68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903843" y="2074732"/>
            <a:ext cx="974628" cy="707886"/>
            <a:chOff x="669013" y="1678394"/>
            <a:chExt cx="960208" cy="707886"/>
          </a:xfrm>
        </p:grpSpPr>
        <p:sp>
          <p:nvSpPr>
            <p:cNvPr id="72" name="Oval 71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919137" y="2942429"/>
            <a:ext cx="974628" cy="707886"/>
            <a:chOff x="669013" y="1678394"/>
            <a:chExt cx="960208" cy="707886"/>
          </a:xfrm>
        </p:grpSpPr>
        <p:sp>
          <p:nvSpPr>
            <p:cNvPr id="75" name="Oval 74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8125985" y="2099843"/>
            <a:ext cx="981679" cy="707886"/>
            <a:chOff x="674936" y="1688172"/>
            <a:chExt cx="967155" cy="707886"/>
          </a:xfrm>
        </p:grpSpPr>
        <p:sp>
          <p:nvSpPr>
            <p:cNvPr id="91" name="Oval 90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Hộp Văn bản 31"/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8155636" y="2948345"/>
            <a:ext cx="981679" cy="707886"/>
            <a:chOff x="674936" y="1688172"/>
            <a:chExt cx="967155" cy="707886"/>
          </a:xfrm>
        </p:grpSpPr>
        <p:sp>
          <p:nvSpPr>
            <p:cNvPr id="87" name="Oval 86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Hộp Văn bản 31"/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8857301" y="2097744"/>
            <a:ext cx="981679" cy="707886"/>
            <a:chOff x="674936" y="1688172"/>
            <a:chExt cx="967155" cy="707886"/>
          </a:xfrm>
        </p:grpSpPr>
        <p:sp>
          <p:nvSpPr>
            <p:cNvPr id="94" name="Oval 93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ộp Văn bản 31"/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9596935" y="2080648"/>
            <a:ext cx="981679" cy="707886"/>
            <a:chOff x="674936" y="1688172"/>
            <a:chExt cx="967155" cy="707886"/>
          </a:xfrm>
        </p:grpSpPr>
        <p:sp>
          <p:nvSpPr>
            <p:cNvPr id="97" name="Oval 96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ộp Văn bản 31"/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8878440" y="2929150"/>
            <a:ext cx="981679" cy="707886"/>
            <a:chOff x="674936" y="1688172"/>
            <a:chExt cx="967155" cy="707886"/>
          </a:xfrm>
        </p:grpSpPr>
        <p:sp>
          <p:nvSpPr>
            <p:cNvPr id="100" name="Oval 99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Hộp Văn bản 31"/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9603968" y="2901311"/>
            <a:ext cx="981679" cy="707886"/>
            <a:chOff x="674936" y="1688172"/>
            <a:chExt cx="967155" cy="707886"/>
          </a:xfrm>
        </p:grpSpPr>
        <p:sp>
          <p:nvSpPr>
            <p:cNvPr id="103" name="Oval 102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Hộp Văn bản 31"/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0659834" y="2068771"/>
            <a:ext cx="542885" cy="707886"/>
            <a:chOff x="550015" y="1742184"/>
            <a:chExt cx="534852" cy="707886"/>
          </a:xfrm>
        </p:grpSpPr>
        <p:sp>
          <p:nvSpPr>
            <p:cNvPr id="116" name="Oval 115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Hộp Văn bản 31"/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0659833" y="2889434"/>
            <a:ext cx="542885" cy="707886"/>
            <a:chOff x="550015" y="1742184"/>
            <a:chExt cx="534852" cy="707886"/>
          </a:xfrm>
        </p:grpSpPr>
        <p:sp>
          <p:nvSpPr>
            <p:cNvPr id="119" name="Oval 118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Hộp Văn bản 31"/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1215667" y="2889094"/>
            <a:ext cx="542885" cy="707886"/>
            <a:chOff x="550015" y="1742184"/>
            <a:chExt cx="534852" cy="707886"/>
          </a:xfrm>
        </p:grpSpPr>
        <p:sp>
          <p:nvSpPr>
            <p:cNvPr id="122" name="Oval 121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Hộp Văn bản 31"/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0" name="Ngoặc móc Phải 33"/>
          <p:cNvSpPr/>
          <p:nvPr/>
        </p:nvSpPr>
        <p:spPr>
          <a:xfrm rot="5400000">
            <a:off x="2831890" y="1411330"/>
            <a:ext cx="509715" cy="4888601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Ngoặc móc Phải 33"/>
          <p:cNvSpPr/>
          <p:nvPr/>
        </p:nvSpPr>
        <p:spPr>
          <a:xfrm rot="5400000">
            <a:off x="6703500" y="2877670"/>
            <a:ext cx="509715" cy="1964283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Ngoặc móc Phải 33"/>
          <p:cNvSpPr/>
          <p:nvPr/>
        </p:nvSpPr>
        <p:spPr>
          <a:xfrm rot="5400000">
            <a:off x="9003872" y="2821239"/>
            <a:ext cx="509715" cy="2093804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Ngoặc móc Phải 33"/>
          <p:cNvSpPr/>
          <p:nvPr/>
        </p:nvSpPr>
        <p:spPr>
          <a:xfrm rot="5400000">
            <a:off x="11075552" y="3146919"/>
            <a:ext cx="509715" cy="1425786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8" name="Group 247"/>
          <p:cNvGrpSpPr/>
          <p:nvPr/>
        </p:nvGrpSpPr>
        <p:grpSpPr>
          <a:xfrm>
            <a:off x="2279500" y="4347188"/>
            <a:ext cx="1782524" cy="738930"/>
            <a:chOff x="674935" y="1722557"/>
            <a:chExt cx="1782524" cy="738930"/>
          </a:xfrm>
        </p:grpSpPr>
        <p:sp>
          <p:nvSpPr>
            <p:cNvPr id="249" name="Oval 248"/>
            <p:cNvSpPr/>
            <p:nvPr/>
          </p:nvSpPr>
          <p:spPr>
            <a:xfrm>
              <a:off x="674936" y="1722557"/>
              <a:ext cx="1375856" cy="7078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Hộp Văn bản 31"/>
            <p:cNvSpPr txBox="1"/>
            <p:nvPr/>
          </p:nvSpPr>
          <p:spPr>
            <a:xfrm>
              <a:off x="674935" y="1753601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1 000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6416529" y="4376089"/>
            <a:ext cx="974628" cy="707886"/>
            <a:chOff x="669013" y="1678394"/>
            <a:chExt cx="960208" cy="707886"/>
          </a:xfrm>
        </p:grpSpPr>
        <p:sp>
          <p:nvSpPr>
            <p:cNvPr id="252" name="Oval 251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8857301" y="4343997"/>
            <a:ext cx="981679" cy="707886"/>
            <a:chOff x="674936" y="1688172"/>
            <a:chExt cx="967155" cy="707886"/>
          </a:xfrm>
        </p:grpSpPr>
        <p:sp>
          <p:nvSpPr>
            <p:cNvPr id="258" name="Oval 257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Hộp Văn bản 31"/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60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0" name="Group 259"/>
          <p:cNvGrpSpPr/>
          <p:nvPr/>
        </p:nvGrpSpPr>
        <p:grpSpPr>
          <a:xfrm>
            <a:off x="11040732" y="4323712"/>
            <a:ext cx="542885" cy="707886"/>
            <a:chOff x="550015" y="1742184"/>
            <a:chExt cx="534852" cy="707886"/>
          </a:xfrm>
        </p:grpSpPr>
        <p:sp>
          <p:nvSpPr>
            <p:cNvPr id="261" name="Oval 260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Hộp Văn bản 31"/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40178" y="5059290"/>
            <a:ext cx="11163577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Gộp 10 thẻ 100 thành 1 thẻ 1 000, 4 thẻ 100 thành 1 thẻ 400, 6 thẻ 10 thành 1 thẻ 60, 3 thẻ 1 thành 1 thẻ 3.</a:t>
            </a:r>
            <a:endParaRPr lang="pt-BR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19968" y="6047331"/>
            <a:ext cx="6013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1 nghìn, 4 trăm, 6 chục và 3 đơn vị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5" grpId="0" animBg="1"/>
      <p:bldP spid="107" grpId="0" animBg="1"/>
      <p:bldP spid="108" grpId="0" animBg="1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>
            <a:fillRect/>
          </a:stretch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>
            <a:fillRect/>
          </a:stretch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>
            <a:fillRect/>
          </a:stretch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>
            <a:fillRect/>
          </a:stretch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>
            <a:fillRect/>
          </a:stretch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>
            <a:fillRect/>
          </a:stretch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>
            <a:fillRect/>
          </a:stretch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19" name="Hình ảnh 19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>
            <a:fillRect/>
          </a:stretch>
        </p:blipFill>
        <p:spPr>
          <a:xfrm>
            <a:off x="9983046" y="3455236"/>
            <a:ext cx="2985347" cy="3658574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>
            <a:fillRect/>
          </a:stretch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2" name="Nhóm 2"/>
          <p:cNvGrpSpPr/>
          <p:nvPr/>
        </p:nvGrpSpPr>
        <p:grpSpPr>
          <a:xfrm flipH="1">
            <a:off x="5657476" y="598856"/>
            <a:ext cx="4656417" cy="2588482"/>
            <a:chOff x="1139185" y="2161570"/>
            <a:chExt cx="7173783" cy="3152268"/>
          </a:xfrm>
        </p:grpSpPr>
        <p:sp>
          <p:nvSpPr>
            <p:cNvPr id="23" name="Bong bóng Lời nói: Hình chữ nhật với Góc Tròn 3"/>
            <p:cNvSpPr/>
            <p:nvPr/>
          </p:nvSpPr>
          <p:spPr>
            <a:xfrm flipH="1">
              <a:off x="1139185" y="2161570"/>
              <a:ext cx="7173783" cy="2633834"/>
            </a:xfrm>
            <a:custGeom>
              <a:avLst/>
              <a:gdLst>
                <a:gd name="connsiteX0" fmla="*/ 0 w 7173783"/>
                <a:gd name="connsiteY0" fmla="*/ 438981 h 2633834"/>
                <a:gd name="connsiteX1" fmla="*/ 438981 w 7173783"/>
                <a:gd name="connsiteY1" fmla="*/ 0 h 2633834"/>
                <a:gd name="connsiteX2" fmla="*/ 1195631 w 7173783"/>
                <a:gd name="connsiteY2" fmla="*/ 0 h 2633834"/>
                <a:gd name="connsiteX3" fmla="*/ 1195631 w 7173783"/>
                <a:gd name="connsiteY3" fmla="*/ 0 h 2633834"/>
                <a:gd name="connsiteX4" fmla="*/ 2989076 w 7173783"/>
                <a:gd name="connsiteY4" fmla="*/ 0 h 2633834"/>
                <a:gd name="connsiteX5" fmla="*/ 6734802 w 7173783"/>
                <a:gd name="connsiteY5" fmla="*/ 0 h 2633834"/>
                <a:gd name="connsiteX6" fmla="*/ 7173783 w 7173783"/>
                <a:gd name="connsiteY6" fmla="*/ 438981 h 2633834"/>
                <a:gd name="connsiteX7" fmla="*/ 7173783 w 7173783"/>
                <a:gd name="connsiteY7" fmla="*/ 1536403 h 2633834"/>
                <a:gd name="connsiteX8" fmla="*/ 7173783 w 7173783"/>
                <a:gd name="connsiteY8" fmla="*/ 1536403 h 2633834"/>
                <a:gd name="connsiteX9" fmla="*/ 7173783 w 7173783"/>
                <a:gd name="connsiteY9" fmla="*/ 2194862 h 2633834"/>
                <a:gd name="connsiteX10" fmla="*/ 7173783 w 7173783"/>
                <a:gd name="connsiteY10" fmla="*/ 2194853 h 2633834"/>
                <a:gd name="connsiteX11" fmla="*/ 6734802 w 7173783"/>
                <a:gd name="connsiteY11" fmla="*/ 2633834 h 2633834"/>
                <a:gd name="connsiteX12" fmla="*/ 2989076 w 7173783"/>
                <a:gd name="connsiteY12" fmla="*/ 2633834 h 2633834"/>
                <a:gd name="connsiteX13" fmla="*/ 1195631 w 7173783"/>
                <a:gd name="connsiteY13" fmla="*/ 2633834 h 2633834"/>
                <a:gd name="connsiteX14" fmla="*/ 1195631 w 7173783"/>
                <a:gd name="connsiteY14" fmla="*/ 2633834 h 2633834"/>
                <a:gd name="connsiteX15" fmla="*/ 438981 w 7173783"/>
                <a:gd name="connsiteY15" fmla="*/ 2633834 h 2633834"/>
                <a:gd name="connsiteX16" fmla="*/ 0 w 7173783"/>
                <a:gd name="connsiteY16" fmla="*/ 2194853 h 2633834"/>
                <a:gd name="connsiteX17" fmla="*/ 0 w 7173783"/>
                <a:gd name="connsiteY17" fmla="*/ 2194862 h 2633834"/>
                <a:gd name="connsiteX18" fmla="*/ -1293792 w 7173783"/>
                <a:gd name="connsiteY18" fmla="*/ 1652099 h 2633834"/>
                <a:gd name="connsiteX19" fmla="*/ 0 w 7173783"/>
                <a:gd name="connsiteY19" fmla="*/ 1536403 h 2633834"/>
                <a:gd name="connsiteX20" fmla="*/ 0 w 7173783"/>
                <a:gd name="connsiteY20" fmla="*/ 438981 h 263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633834" fill="none" extrusionOk="0">
                  <a:moveTo>
                    <a:pt x="0" y="438981"/>
                  </a:moveTo>
                  <a:cubicBezTo>
                    <a:pt x="-10928" y="207495"/>
                    <a:pt x="229999" y="-9277"/>
                    <a:pt x="438981" y="0"/>
                  </a:cubicBezTo>
                  <a:cubicBezTo>
                    <a:pt x="585696" y="-37564"/>
                    <a:pt x="936355" y="-59029"/>
                    <a:pt x="1195631" y="0"/>
                  </a:cubicBezTo>
                  <a:lnTo>
                    <a:pt x="1195631" y="0"/>
                  </a:lnTo>
                  <a:cubicBezTo>
                    <a:pt x="1986174" y="39394"/>
                    <a:pt x="2099400" y="-76963"/>
                    <a:pt x="2989076" y="0"/>
                  </a:cubicBezTo>
                  <a:cubicBezTo>
                    <a:pt x="4420013" y="-129750"/>
                    <a:pt x="4905654" y="-136541"/>
                    <a:pt x="6734802" y="0"/>
                  </a:cubicBezTo>
                  <a:cubicBezTo>
                    <a:pt x="6969799" y="38482"/>
                    <a:pt x="7197915" y="227965"/>
                    <a:pt x="7173783" y="438981"/>
                  </a:cubicBezTo>
                  <a:cubicBezTo>
                    <a:pt x="7193613" y="827980"/>
                    <a:pt x="7117533" y="1050730"/>
                    <a:pt x="7173783" y="1536403"/>
                  </a:cubicBezTo>
                  <a:lnTo>
                    <a:pt x="7173783" y="1536403"/>
                  </a:lnTo>
                  <a:cubicBezTo>
                    <a:pt x="7143261" y="1855386"/>
                    <a:pt x="7203532" y="1954587"/>
                    <a:pt x="7173783" y="2194862"/>
                  </a:cubicBezTo>
                  <a:lnTo>
                    <a:pt x="7173783" y="2194853"/>
                  </a:lnTo>
                  <a:cubicBezTo>
                    <a:pt x="7176667" y="2421055"/>
                    <a:pt x="6990933" y="2600321"/>
                    <a:pt x="6734802" y="2633834"/>
                  </a:cubicBezTo>
                  <a:cubicBezTo>
                    <a:pt x="5997661" y="2709522"/>
                    <a:pt x="3692304" y="2492949"/>
                    <a:pt x="2989076" y="2633834"/>
                  </a:cubicBezTo>
                  <a:cubicBezTo>
                    <a:pt x="2624226" y="2665639"/>
                    <a:pt x="1982422" y="2518399"/>
                    <a:pt x="1195631" y="2633834"/>
                  </a:cubicBezTo>
                  <a:lnTo>
                    <a:pt x="1195631" y="2633834"/>
                  </a:lnTo>
                  <a:cubicBezTo>
                    <a:pt x="952874" y="2688455"/>
                    <a:pt x="705421" y="2657593"/>
                    <a:pt x="438981" y="2633834"/>
                  </a:cubicBezTo>
                  <a:cubicBezTo>
                    <a:pt x="189338" y="2643528"/>
                    <a:pt x="-21155" y="2434604"/>
                    <a:pt x="0" y="2194853"/>
                  </a:cubicBezTo>
                  <a:lnTo>
                    <a:pt x="0" y="2194862"/>
                  </a:lnTo>
                  <a:cubicBezTo>
                    <a:pt x="-402766" y="1962775"/>
                    <a:pt x="-772964" y="1990992"/>
                    <a:pt x="-1293792" y="1652099"/>
                  </a:cubicBezTo>
                  <a:cubicBezTo>
                    <a:pt x="-994125" y="1511801"/>
                    <a:pt x="-406285" y="1457773"/>
                    <a:pt x="0" y="1536403"/>
                  </a:cubicBezTo>
                  <a:cubicBezTo>
                    <a:pt x="46630" y="1106686"/>
                    <a:pt x="-75563" y="791876"/>
                    <a:pt x="0" y="438981"/>
                  </a:cubicBezTo>
                  <a:close/>
                </a:path>
                <a:path w="7173783" h="2633834" stroke="0" extrusionOk="0">
                  <a:moveTo>
                    <a:pt x="0" y="438981"/>
                  </a:moveTo>
                  <a:cubicBezTo>
                    <a:pt x="38346" y="201092"/>
                    <a:pt x="183812" y="-17122"/>
                    <a:pt x="438981" y="0"/>
                  </a:cubicBezTo>
                  <a:cubicBezTo>
                    <a:pt x="696804" y="-17729"/>
                    <a:pt x="1084238" y="50184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526249" y="117495"/>
                    <a:pt x="5974724" y="-81622"/>
                    <a:pt x="6734802" y="0"/>
                  </a:cubicBezTo>
                  <a:cubicBezTo>
                    <a:pt x="6951155" y="-10502"/>
                    <a:pt x="7205258" y="203729"/>
                    <a:pt x="7173783" y="438981"/>
                  </a:cubicBezTo>
                  <a:cubicBezTo>
                    <a:pt x="7091882" y="844163"/>
                    <a:pt x="7135502" y="1328066"/>
                    <a:pt x="7173783" y="1536403"/>
                  </a:cubicBezTo>
                  <a:lnTo>
                    <a:pt x="7173783" y="1536403"/>
                  </a:lnTo>
                  <a:cubicBezTo>
                    <a:pt x="7191602" y="1863394"/>
                    <a:pt x="7161513" y="2075628"/>
                    <a:pt x="7173783" y="2194862"/>
                  </a:cubicBezTo>
                  <a:lnTo>
                    <a:pt x="7173783" y="2194853"/>
                  </a:lnTo>
                  <a:cubicBezTo>
                    <a:pt x="7140910" y="2404993"/>
                    <a:pt x="6996464" y="2656036"/>
                    <a:pt x="6734802" y="2633834"/>
                  </a:cubicBezTo>
                  <a:cubicBezTo>
                    <a:pt x="6055973" y="2725522"/>
                    <a:pt x="4279232" y="2696942"/>
                    <a:pt x="2989076" y="2633834"/>
                  </a:cubicBezTo>
                  <a:cubicBezTo>
                    <a:pt x="2657944" y="2517738"/>
                    <a:pt x="1668844" y="2578788"/>
                    <a:pt x="1195631" y="2633834"/>
                  </a:cubicBezTo>
                  <a:lnTo>
                    <a:pt x="1195631" y="2633834"/>
                  </a:lnTo>
                  <a:cubicBezTo>
                    <a:pt x="1053465" y="2655447"/>
                    <a:pt x="751650" y="2697932"/>
                    <a:pt x="438981" y="2633834"/>
                  </a:cubicBezTo>
                  <a:cubicBezTo>
                    <a:pt x="204938" y="2634907"/>
                    <a:pt x="2227" y="2464253"/>
                    <a:pt x="0" y="2194853"/>
                  </a:cubicBezTo>
                  <a:lnTo>
                    <a:pt x="0" y="2194862"/>
                  </a:lnTo>
                  <a:cubicBezTo>
                    <a:pt x="-377695" y="1916382"/>
                    <a:pt x="-1148285" y="1783063"/>
                    <a:pt x="-1293792" y="1652099"/>
                  </a:cubicBezTo>
                  <a:cubicBezTo>
                    <a:pt x="-908760" y="1611778"/>
                    <a:pt x="-308464" y="1665519"/>
                    <a:pt x="0" y="1536403"/>
                  </a:cubicBezTo>
                  <a:cubicBezTo>
                    <a:pt x="-41206" y="1322999"/>
                    <a:pt x="-53456" y="926267"/>
                    <a:pt x="0" y="4389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4" name="Text Placeholder 7"/>
            <p:cNvSpPr txBox="1"/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500" b="0" dirty="0" err="1">
                  <a:latin typeface="+mn-lt"/>
                </a:rPr>
                <a:t>Tuyệt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vời</a:t>
              </a:r>
              <a:r>
                <a:rPr lang="en-US" sz="3500" b="0" dirty="0">
                  <a:latin typeface="+mn-lt"/>
                </a:rPr>
                <a:t>! </a:t>
              </a:r>
              <a:r>
                <a:rPr lang="en-US" sz="3500" b="0" dirty="0" err="1">
                  <a:latin typeface="+mn-lt"/>
                </a:rPr>
                <a:t>Buổi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tiệc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thịt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nướng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chắc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hẳn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sẽ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vui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lắm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đây</a:t>
              </a:r>
              <a:r>
                <a:rPr lang="en-US" sz="3500" b="0" dirty="0">
                  <a:latin typeface="+mn-lt"/>
                </a:rPr>
                <a:t>!</a:t>
              </a:r>
              <a:endParaRPr lang="vi-VN" sz="3500" b="0" dirty="0">
                <a:latin typeface="+mn-lt"/>
              </a:endParaRPr>
            </a:p>
          </p:txBody>
        </p:sp>
      </p:grp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>
            <a:fillRect/>
          </a:stretch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sp>
        <p:nvSpPr>
          <p:cNvPr id="9" name="TextBox 67"/>
          <p:cNvSpPr txBox="1"/>
          <p:nvPr/>
        </p:nvSpPr>
        <p:spPr>
          <a:xfrm>
            <a:off x="526187" y="720346"/>
            <a:ext cx="58328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Nhiệm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vụ 5</a:t>
            </a:r>
            <a:endParaRPr lang="en-US" sz="5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5595" y="1280326"/>
            <a:ext cx="508129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NHAU NƯỚNG THỊT</a:t>
            </a:r>
            <a:endParaRPr lang="en-US" sz="5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>
            <a:fillRect/>
          </a:stretch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>
            <a:fillRect/>
          </a:stretch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>
            <a:fillRect/>
          </a:stretch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>
            <a:fillRect/>
          </a:stretch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/>
          <p:cNvGrpSpPr/>
          <p:nvPr/>
        </p:nvGrpSpPr>
        <p:grpSpPr>
          <a:xfrm>
            <a:off x="971613" y="511671"/>
            <a:ext cx="10467913" cy="774369"/>
            <a:chOff x="1169225" y="198615"/>
            <a:chExt cx="10467913" cy="774369"/>
          </a:xfrm>
        </p:grpSpPr>
        <p:sp>
          <p:nvSpPr>
            <p:cNvPr id="7" name="TextBox 16"/>
            <p:cNvSpPr txBox="1"/>
            <p:nvPr/>
          </p:nvSpPr>
          <p:spPr>
            <a:xfrm>
              <a:off x="1985501" y="265098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</a:rPr>
                <a:t>Nói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theo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mẫu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280535" y="198615"/>
              <a:ext cx="5565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2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7" name="Nhóm 28"/>
          <p:cNvGrpSpPr/>
          <p:nvPr/>
        </p:nvGrpSpPr>
        <p:grpSpPr>
          <a:xfrm>
            <a:off x="1589011" y="4505748"/>
            <a:ext cx="9009621" cy="2078909"/>
            <a:chOff x="6640543" y="-21343"/>
            <a:chExt cx="6659509" cy="1591344"/>
          </a:xfrm>
        </p:grpSpPr>
        <p:grpSp>
          <p:nvGrpSpPr>
            <p:cNvPr id="128" name="Nhóm 25"/>
            <p:cNvGrpSpPr/>
            <p:nvPr/>
          </p:nvGrpSpPr>
          <p:grpSpPr>
            <a:xfrm>
              <a:off x="7146292" y="514924"/>
              <a:ext cx="5937791" cy="808025"/>
              <a:chOff x="7146292" y="425821"/>
              <a:chExt cx="5937791" cy="808025"/>
            </a:xfrm>
          </p:grpSpPr>
          <p:sp>
            <p:nvSpPr>
              <p:cNvPr id="131" name="Rectangle: Rounded Corners 1"/>
              <p:cNvSpPr/>
              <p:nvPr/>
            </p:nvSpPr>
            <p:spPr>
              <a:xfrm>
                <a:off x="7384978" y="425821"/>
                <a:ext cx="5417065" cy="80802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132" name="TextBox 10"/>
              <p:cNvSpPr txBox="1"/>
              <p:nvPr/>
            </p:nvSpPr>
            <p:spPr>
              <a:xfrm>
                <a:off x="7146292" y="458089"/>
                <a:ext cx="5937791" cy="751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Cùng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quan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sát</a:t>
                </a:r>
                <a:r>
                  <a:rPr lang="en-US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50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mẫu</a:t>
                </a:r>
                <a:endPara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  <p:pic>
          <p:nvPicPr>
            <p:cNvPr id="129" name="Hình ảnh 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>
              <a:fillRect/>
            </a:stretch>
          </p:blipFill>
          <p:spPr>
            <a:xfrm rot="958498">
              <a:off x="6640543" y="-21343"/>
              <a:ext cx="1171718" cy="1437505"/>
            </a:xfrm>
            <a:prstGeom prst="rect">
              <a:avLst/>
            </a:prstGeom>
          </p:spPr>
        </p:pic>
        <p:pic>
          <p:nvPicPr>
            <p:cNvPr id="130" name="Hình ảnh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>
              <a:fillRect/>
            </a:stretch>
          </p:blipFill>
          <p:spPr>
            <a:xfrm rot="958498">
              <a:off x="12128334" y="132496"/>
              <a:ext cx="1171718" cy="1437505"/>
            </a:xfrm>
            <a:prstGeom prst="rect">
              <a:avLst/>
            </a:prstGeom>
          </p:spPr>
        </p:pic>
      </p:grpSp>
      <p:sp>
        <p:nvSpPr>
          <p:cNvPr id="135" name="TextBox 10"/>
          <p:cNvSpPr txBox="1"/>
          <p:nvPr/>
        </p:nvSpPr>
        <p:spPr>
          <a:xfrm>
            <a:off x="299085" y="5966460"/>
            <a:ext cx="1158938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6E67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THỰC HIỆN NHÓM BỐN</a:t>
            </a:r>
            <a:endParaRPr lang="en-US" sz="4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A96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27921" y="565244"/>
            <a:ext cx="8258929" cy="2999593"/>
            <a:chOff x="827921" y="565244"/>
            <a:chExt cx="8258929" cy="2999593"/>
          </a:xfrm>
        </p:grpSpPr>
        <p:sp>
          <p:nvSpPr>
            <p:cNvPr id="89" name="TextBox 16"/>
            <p:cNvSpPr txBox="1"/>
            <p:nvPr/>
          </p:nvSpPr>
          <p:spPr>
            <a:xfrm>
              <a:off x="827921" y="1362499"/>
              <a:ext cx="34026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n-US" sz="4000" b="1" dirty="0" err="1">
                  <a:solidFill>
                    <a:srgbClr val="FF5050"/>
                  </a:solidFill>
                </a:rPr>
                <a:t>Mẫu</a:t>
              </a:r>
              <a:r>
                <a:rPr lang="en-US" sz="4000" b="1" dirty="0">
                  <a:solidFill>
                    <a:srgbClr val="FF5050"/>
                  </a:solidFill>
                </a:rPr>
                <a:t>: </a:t>
              </a:r>
              <a:r>
                <a:rPr lang="en-US" sz="4000" b="1" dirty="0">
                  <a:solidFill>
                    <a:srgbClr val="0070C0"/>
                  </a:solidFill>
                </a:rPr>
                <a:t>7 204</a:t>
              </a:r>
              <a:endParaRPr lang="vi-VN" sz="4000" b="1" dirty="0">
                <a:solidFill>
                  <a:srgbClr val="0070C0"/>
                </a:solidFill>
              </a:endParaRPr>
            </a:p>
          </p:txBody>
        </p:sp>
        <p:pic>
          <p:nvPicPr>
            <p:cNvPr id="90" name="Hình ảnh 19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8776" b="84286" l="27755" r="79694">
                          <a14:foregroundMark x1="47041" y1="30612" x2="54388" y2="36735"/>
                          <a14:foregroundMark x1="57551" y1="33980" x2="49388" y2="38163"/>
                          <a14:foregroundMark x1="48776" y1="81122" x2="45204" y2="83163"/>
                          <a14:foregroundMark x1="59184" y1="79898" x2="65510" y2="84286"/>
                          <a14:foregroundMark x1="57143" y1="30204" x2="60612" y2="35000"/>
                          <a14:foregroundMark x1="51939" y1="18776" x2="51939" y2="187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23" t="11028" r="22181" b="39582"/>
            <a:stretch>
              <a:fillRect/>
            </a:stretch>
          </p:blipFill>
          <p:spPr>
            <a:xfrm>
              <a:off x="4351121" y="1609193"/>
              <a:ext cx="1920241" cy="1955644"/>
            </a:xfrm>
            <a:prstGeom prst="rect">
              <a:avLst/>
            </a:prstGeom>
          </p:spPr>
        </p:pic>
        <p:pic>
          <p:nvPicPr>
            <p:cNvPr id="107" name="Hình ảnh 11" descr="Ảnh có chứa đồ chơi, búp bê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980" b="74184" l="23791" r="80784">
                          <a14:foregroundMark x1="53725" y1="36327" x2="51242" y2="32857"/>
                          <a14:foregroundMark x1="52157" y1="73367" x2="50458" y2="74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41" t="12708" r="23429" b="45792"/>
            <a:stretch>
              <a:fillRect/>
            </a:stretch>
          </p:blipFill>
          <p:spPr>
            <a:xfrm flipH="1">
              <a:off x="6093822" y="1664770"/>
              <a:ext cx="2099028" cy="1900067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5852159" y="565244"/>
              <a:ext cx="3234691" cy="1061517"/>
              <a:chOff x="5852159" y="837445"/>
              <a:chExt cx="3234691" cy="1061517"/>
            </a:xfrm>
          </p:grpSpPr>
          <p:sp>
            <p:nvSpPr>
              <p:cNvPr id="2" name="Rounded Rectangular Callout 1"/>
              <p:cNvSpPr/>
              <p:nvPr/>
            </p:nvSpPr>
            <p:spPr>
              <a:xfrm>
                <a:off x="5852159" y="845782"/>
                <a:ext cx="3114149" cy="1053180"/>
              </a:xfrm>
              <a:prstGeom prst="wedgeRoundRectCallou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5940328" y="837445"/>
                <a:ext cx="3146522" cy="1054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pt-BR" sz="2800" b="1" dirty="0">
                    <a:solidFill>
                      <a:srgbClr val="00206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7 204 gồm 7 nghìn, 2 trăm và 4 đơn vị.</a:t>
                </a:r>
                <a:endParaRPr lang="pt-BR" sz="2800" b="1" dirty="0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59893" y="3444472"/>
            <a:ext cx="11422765" cy="1323459"/>
            <a:chOff x="559371" y="3606990"/>
            <a:chExt cx="11422765" cy="1323459"/>
          </a:xfrm>
        </p:grpSpPr>
        <p:sp>
          <p:nvSpPr>
            <p:cNvPr id="109" name="TextBox 16"/>
            <p:cNvSpPr txBox="1"/>
            <p:nvPr/>
          </p:nvSpPr>
          <p:spPr>
            <a:xfrm>
              <a:off x="559371" y="3606991"/>
              <a:ext cx="38172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rgbClr val="FF5D5D"/>
                  </a:solidFill>
                </a:rPr>
                <a:t>a) </a:t>
              </a:r>
              <a:r>
                <a:rPr lang="en-US" sz="8000" b="1" dirty="0">
                  <a:solidFill>
                    <a:srgbClr val="0070C0"/>
                  </a:solidFill>
                </a:rPr>
                <a:t>6 825</a:t>
              </a:r>
              <a:endParaRPr lang="vi-VN" sz="8000" b="1" dirty="0">
                <a:solidFill>
                  <a:srgbClr val="0070C0"/>
                </a:solidFill>
              </a:endParaRPr>
            </a:p>
          </p:txBody>
        </p:sp>
        <p:sp>
          <p:nvSpPr>
            <p:cNvPr id="110" name="TextBox 16"/>
            <p:cNvSpPr txBox="1"/>
            <p:nvPr/>
          </p:nvSpPr>
          <p:spPr>
            <a:xfrm>
              <a:off x="4309660" y="3607010"/>
              <a:ext cx="47765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rgbClr val="FF5D5D"/>
                  </a:solidFill>
                </a:rPr>
                <a:t>b) </a:t>
              </a:r>
              <a:r>
                <a:rPr lang="en-US" sz="8000" b="1" dirty="0">
                  <a:solidFill>
                    <a:srgbClr val="0070C0"/>
                  </a:solidFill>
                </a:rPr>
                <a:t>2 834</a:t>
              </a:r>
              <a:endParaRPr lang="vi-VN" sz="8000" b="1" dirty="0">
                <a:solidFill>
                  <a:srgbClr val="0070C0"/>
                </a:solidFill>
              </a:endParaRPr>
            </a:p>
          </p:txBody>
        </p:sp>
        <p:sp>
          <p:nvSpPr>
            <p:cNvPr id="111" name="TextBox 16"/>
            <p:cNvSpPr txBox="1"/>
            <p:nvPr/>
          </p:nvSpPr>
          <p:spPr>
            <a:xfrm>
              <a:off x="8966308" y="3606990"/>
              <a:ext cx="30158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rgbClr val="FF5D5D"/>
                  </a:solidFill>
                </a:rPr>
                <a:t>c) </a:t>
              </a:r>
              <a:r>
                <a:rPr lang="en-US" sz="8000" b="1" dirty="0">
                  <a:solidFill>
                    <a:srgbClr val="0070C0"/>
                  </a:solidFill>
                </a:rPr>
                <a:t>901</a:t>
              </a:r>
              <a:endParaRPr lang="vi-VN" sz="8000" b="1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>
            <a:fillRect/>
          </a:stretch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6"/>
          <p:cNvSpPr txBox="1"/>
          <p:nvPr/>
        </p:nvSpPr>
        <p:spPr>
          <a:xfrm>
            <a:off x="625895" y="1241880"/>
            <a:ext cx="3817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rgbClr val="FF5D5D"/>
                </a:solidFill>
              </a:rPr>
              <a:t>a) </a:t>
            </a:r>
            <a:r>
              <a:rPr lang="en-US" sz="8000" b="1" dirty="0">
                <a:solidFill>
                  <a:srgbClr val="0070C0"/>
                </a:solidFill>
              </a:rPr>
              <a:t>6 825</a:t>
            </a:r>
            <a:endParaRPr lang="vi-VN" sz="8000" b="1" dirty="0">
              <a:solidFill>
                <a:srgbClr val="0070C0"/>
              </a:solidFill>
            </a:endParaRPr>
          </a:p>
        </p:txBody>
      </p:sp>
      <p:pic>
        <p:nvPicPr>
          <p:cNvPr id="28" name="Hình ảnh 19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3" t="11028" r="22181" b="39582"/>
          <a:stretch>
            <a:fillRect/>
          </a:stretch>
        </p:blipFill>
        <p:spPr>
          <a:xfrm>
            <a:off x="3602033" y="3391155"/>
            <a:ext cx="3209774" cy="3268952"/>
          </a:xfrm>
          <a:prstGeom prst="rect">
            <a:avLst/>
          </a:prstGeom>
        </p:spPr>
      </p:pic>
      <p:pic>
        <p:nvPicPr>
          <p:cNvPr id="29" name="Hình ảnh 11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12708" r="23429" b="45792"/>
          <a:stretch>
            <a:fillRect/>
          </a:stretch>
        </p:blipFill>
        <p:spPr>
          <a:xfrm flipH="1">
            <a:off x="6473274" y="3391155"/>
            <a:ext cx="3611252" cy="32689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43190" y="1602760"/>
            <a:ext cx="6883895" cy="1845533"/>
            <a:chOff x="5852159" y="437749"/>
            <a:chExt cx="2944295" cy="1189012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5852159" y="437749"/>
              <a:ext cx="2944295" cy="1189012"/>
            </a:xfrm>
            <a:prstGeom prst="wedgeRoundRectCallou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915009" y="495312"/>
              <a:ext cx="2843909" cy="1055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pt-BR" sz="4500" dirty="0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6 825 gồm 6 nghìn, 8 trăm và 2 chục và 5 đơn vị.</a:t>
              </a:r>
              <a:endParaRPr lang="pt-BR" sz="45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Nhóm 7"/>
          <p:cNvGrpSpPr/>
          <p:nvPr/>
        </p:nvGrpSpPr>
        <p:grpSpPr>
          <a:xfrm>
            <a:off x="971613" y="511671"/>
            <a:ext cx="10467913" cy="774369"/>
            <a:chOff x="1169225" y="198615"/>
            <a:chExt cx="10467913" cy="774369"/>
          </a:xfrm>
        </p:grpSpPr>
        <p:sp>
          <p:nvSpPr>
            <p:cNvPr id="3" name="TextBox 16"/>
            <p:cNvSpPr txBox="1"/>
            <p:nvPr/>
          </p:nvSpPr>
          <p:spPr>
            <a:xfrm>
              <a:off x="1985501" y="265098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</a:rPr>
                <a:t>Nói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theo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mẫu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  <p:sp>
          <p:nvSpPr>
            <p:cNvPr id="10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1280535" y="198615"/>
              <a:ext cx="5565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2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>
            <a:fillRect/>
          </a:stretch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6"/>
          <p:cNvSpPr txBox="1"/>
          <p:nvPr/>
        </p:nvSpPr>
        <p:spPr>
          <a:xfrm>
            <a:off x="625895" y="1241880"/>
            <a:ext cx="3817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rgbClr val="FF5D5D"/>
                </a:solidFill>
              </a:rPr>
              <a:t>b) </a:t>
            </a:r>
            <a:r>
              <a:rPr lang="en-US" sz="8000" b="1" dirty="0">
                <a:solidFill>
                  <a:srgbClr val="0070C0"/>
                </a:solidFill>
              </a:rPr>
              <a:t>2 834</a:t>
            </a:r>
            <a:endParaRPr lang="vi-VN" sz="8000" b="1" dirty="0">
              <a:solidFill>
                <a:srgbClr val="0070C0"/>
              </a:solidFill>
            </a:endParaRPr>
          </a:p>
        </p:txBody>
      </p:sp>
      <p:pic>
        <p:nvPicPr>
          <p:cNvPr id="28" name="Hình ảnh 19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3" t="11028" r="22181" b="39582"/>
          <a:stretch>
            <a:fillRect/>
          </a:stretch>
        </p:blipFill>
        <p:spPr>
          <a:xfrm>
            <a:off x="3602033" y="3391155"/>
            <a:ext cx="3209774" cy="3268952"/>
          </a:xfrm>
          <a:prstGeom prst="rect">
            <a:avLst/>
          </a:prstGeom>
        </p:spPr>
      </p:pic>
      <p:pic>
        <p:nvPicPr>
          <p:cNvPr id="29" name="Hình ảnh 11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12708" r="23429" b="45792"/>
          <a:stretch>
            <a:fillRect/>
          </a:stretch>
        </p:blipFill>
        <p:spPr>
          <a:xfrm flipH="1">
            <a:off x="6473274" y="3391155"/>
            <a:ext cx="3611252" cy="32689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43190" y="1602760"/>
            <a:ext cx="6883895" cy="1845533"/>
            <a:chOff x="5852159" y="437749"/>
            <a:chExt cx="2944295" cy="1189012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5852159" y="437749"/>
              <a:ext cx="2944295" cy="1189012"/>
            </a:xfrm>
            <a:prstGeom prst="wedgeRoundRectCallou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915009" y="495312"/>
              <a:ext cx="2843909" cy="1055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pt-BR" sz="4500" dirty="0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2 834 gồm 2 nghìn, 8 trăm và 3 chục và 4 đơn vị.</a:t>
              </a:r>
              <a:endParaRPr lang="pt-BR" sz="45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Nhóm 7"/>
          <p:cNvGrpSpPr/>
          <p:nvPr/>
        </p:nvGrpSpPr>
        <p:grpSpPr>
          <a:xfrm>
            <a:off x="971613" y="511671"/>
            <a:ext cx="10467913" cy="774369"/>
            <a:chOff x="1169225" y="198615"/>
            <a:chExt cx="10467913" cy="774369"/>
          </a:xfrm>
        </p:grpSpPr>
        <p:sp>
          <p:nvSpPr>
            <p:cNvPr id="3" name="TextBox 16"/>
            <p:cNvSpPr txBox="1"/>
            <p:nvPr/>
          </p:nvSpPr>
          <p:spPr>
            <a:xfrm>
              <a:off x="1985501" y="265098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</a:rPr>
                <a:t>Nói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theo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mẫu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  <p:sp>
          <p:nvSpPr>
            <p:cNvPr id="10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1280535" y="198615"/>
              <a:ext cx="5565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2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>
            <a:fillRect/>
          </a:stretch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6"/>
          <p:cNvSpPr txBox="1"/>
          <p:nvPr/>
        </p:nvSpPr>
        <p:spPr>
          <a:xfrm>
            <a:off x="625895" y="1241880"/>
            <a:ext cx="3817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rgbClr val="FF5D5D"/>
                </a:solidFill>
              </a:rPr>
              <a:t>c) </a:t>
            </a:r>
            <a:r>
              <a:rPr lang="en-US" sz="8000" b="1" dirty="0">
                <a:solidFill>
                  <a:srgbClr val="0070C0"/>
                </a:solidFill>
              </a:rPr>
              <a:t>901</a:t>
            </a:r>
            <a:endParaRPr lang="vi-VN" sz="8000" b="1" dirty="0">
              <a:solidFill>
                <a:srgbClr val="0070C0"/>
              </a:solidFill>
            </a:endParaRPr>
          </a:p>
        </p:txBody>
      </p:sp>
      <p:pic>
        <p:nvPicPr>
          <p:cNvPr id="28" name="Hình ảnh 19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3" t="11028" r="22181" b="39582"/>
          <a:stretch>
            <a:fillRect/>
          </a:stretch>
        </p:blipFill>
        <p:spPr>
          <a:xfrm>
            <a:off x="3602033" y="3391155"/>
            <a:ext cx="3209774" cy="3268952"/>
          </a:xfrm>
          <a:prstGeom prst="rect">
            <a:avLst/>
          </a:prstGeom>
        </p:spPr>
      </p:pic>
      <p:pic>
        <p:nvPicPr>
          <p:cNvPr id="29" name="Hình ảnh 11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12708" r="23429" b="45792"/>
          <a:stretch>
            <a:fillRect/>
          </a:stretch>
        </p:blipFill>
        <p:spPr>
          <a:xfrm flipH="1">
            <a:off x="6473274" y="3391155"/>
            <a:ext cx="3611252" cy="32689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162150" y="2346786"/>
            <a:ext cx="6999871" cy="1208221"/>
            <a:chOff x="5852159" y="437750"/>
            <a:chExt cx="2993899" cy="778414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5852159" y="437750"/>
              <a:ext cx="2944295" cy="778414"/>
            </a:xfrm>
            <a:prstGeom prst="wedgeRoundRectCallou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915009" y="495312"/>
              <a:ext cx="2931049" cy="54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pt-BR" sz="4500" dirty="0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901 gồm 9 trăm và 1 đơn vị.</a:t>
              </a:r>
              <a:endParaRPr lang="pt-BR" sz="45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Nhóm 7"/>
          <p:cNvGrpSpPr/>
          <p:nvPr/>
        </p:nvGrpSpPr>
        <p:grpSpPr>
          <a:xfrm>
            <a:off x="971613" y="511671"/>
            <a:ext cx="10467913" cy="774369"/>
            <a:chOff x="1169225" y="198615"/>
            <a:chExt cx="10467913" cy="774369"/>
          </a:xfrm>
        </p:grpSpPr>
        <p:sp>
          <p:nvSpPr>
            <p:cNvPr id="3" name="TextBox 16"/>
            <p:cNvSpPr txBox="1"/>
            <p:nvPr/>
          </p:nvSpPr>
          <p:spPr>
            <a:xfrm>
              <a:off x="1985501" y="265098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5050"/>
                  </a:solidFill>
                </a:rPr>
                <a:t>Nói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theo</a:t>
              </a:r>
              <a:r>
                <a:rPr lang="en-US" sz="4000" b="1" dirty="0">
                  <a:solidFill>
                    <a:srgbClr val="FF5050"/>
                  </a:solidFill>
                </a:rPr>
                <a:t> </a:t>
              </a:r>
              <a:r>
                <a:rPr lang="en-US" sz="4000" b="1" dirty="0" err="1">
                  <a:solidFill>
                    <a:srgbClr val="FF5050"/>
                  </a:solidFill>
                </a:rPr>
                <a:t>mẫu</a:t>
              </a:r>
              <a:endParaRPr lang="vi-VN" sz="4000" b="1" dirty="0">
                <a:solidFill>
                  <a:srgbClr val="FF5050"/>
                </a:solidFill>
              </a:endParaRPr>
            </a:p>
          </p:txBody>
        </p:sp>
        <p:sp>
          <p:nvSpPr>
            <p:cNvPr id="10" name="Oval 22"/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1280535" y="198615"/>
              <a:ext cx="5565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2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7"/>
          <a:stretch>
            <a:fillRect/>
          </a:stretch>
        </p:blipFill>
        <p:spPr>
          <a:xfrm>
            <a:off x="4782672" y="-50325"/>
            <a:ext cx="7409328" cy="69586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52" b="91111" l="3750" r="64063">
                        <a14:foregroundMark x1="22188" y1="23981" x2="20781" y2="23056"/>
                        <a14:foregroundMark x1="48385" y1="74722" x2="46771" y2="7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" t="7854" r="35828" b="5534"/>
          <a:stretch>
            <a:fillRect/>
          </a:stretch>
        </p:blipFill>
        <p:spPr>
          <a:xfrm rot="18815868">
            <a:off x="-748743" y="39861"/>
            <a:ext cx="7659363" cy="6209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9545"/>
          <a:stretch>
            <a:fillRect/>
          </a:stretch>
        </p:blipFill>
        <p:spPr>
          <a:xfrm>
            <a:off x="4948517" y="824748"/>
            <a:ext cx="6763871" cy="61339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52" b="77593" l="7240" r="50521">
                        <a14:foregroundMark x1="17604" y1="37593" x2="17604" y2="37593"/>
                        <a14:foregroundMark x1="18438" y1="36944" x2="22135" y2="26111"/>
                        <a14:foregroundMark x1="26615" y1="13056" x2="28594" y2="30093"/>
                        <a14:foregroundMark x1="31771" y1="15185" x2="32917" y2="19537"/>
                        <a14:foregroundMark x1="38229" y1="28981" x2="41146" y2="36019"/>
                        <a14:foregroundMark x1="34271" y1="42037" x2="35104" y2="40463"/>
                        <a14:foregroundMark x1="42135" y1="42222" x2="42760" y2="45741"/>
                        <a14:foregroundMark x1="21927" y1="43519" x2="26563" y2="52130"/>
                        <a14:foregroundMark x1="43646" y1="31204" x2="41667" y2="32500"/>
                        <a14:foregroundMark x1="34375" y1="21111" x2="36823" y2="20278"/>
                        <a14:foregroundMark x1="16979" y1="39352" x2="13125" y2="42870"/>
                        <a14:foregroundMark x1="39323" y1="47222" x2="38594" y2="45278"/>
                        <a14:foregroundMark x1="39063" y1="48519" x2="39167" y2="51204"/>
                        <a14:foregroundMark x1="33646" y1="48519" x2="35625" y2="50741"/>
                        <a14:foregroundMark x1="47083" y1="45741" x2="47708" y2="42037"/>
                        <a14:foregroundMark x1="21250" y1="21111" x2="22865" y2="31019"/>
                        <a14:foregroundMark x1="29583" y1="31667" x2="25729" y2="34074"/>
                        <a14:foregroundMark x1="39531" y1="17130" x2="38438" y2="15000"/>
                        <a14:foregroundMark x1="36979" y1="34907" x2="37969" y2="41944"/>
                        <a14:foregroundMark x1="44896" y1="31204" x2="49323" y2="32500"/>
                        <a14:foregroundMark x1="32240" y1="15370" x2="38698" y2="13611"/>
                        <a14:foregroundMark x1="32865" y1="12315" x2="36094" y2="8796"/>
                        <a14:foregroundMark x1="26458" y1="53426" x2="29583" y2="49074"/>
                        <a14:foregroundMark x1="12292" y1="47222" x2="15208" y2="50093"/>
                        <a14:foregroundMark x1="32292" y1="43519" x2="35729" y2="4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1" t="7335" r="50675" b="22865"/>
          <a:stretch>
            <a:fillRect/>
          </a:stretch>
        </p:blipFill>
        <p:spPr>
          <a:xfrm>
            <a:off x="5841456" y="1060214"/>
            <a:ext cx="5317105" cy="49535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5" t="4303" r="582" b="25896"/>
          <a:stretch>
            <a:fillRect/>
          </a:stretch>
        </p:blipFill>
        <p:spPr>
          <a:xfrm>
            <a:off x="0" y="572533"/>
            <a:ext cx="5410543" cy="504059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024897" y="2352914"/>
            <a:ext cx="3843123" cy="4935392"/>
            <a:chOff x="5024897" y="2352914"/>
            <a:chExt cx="3843123" cy="493539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54" t="74528" r="27268" b="839"/>
            <a:stretch>
              <a:fillRect/>
            </a:stretch>
          </p:blipFill>
          <p:spPr>
            <a:xfrm rot="7609595">
              <a:off x="4970776" y="3742543"/>
              <a:ext cx="4576787" cy="179752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97" r="69870" b="22234"/>
            <a:stretch>
              <a:fillRect/>
            </a:stretch>
          </p:blipFill>
          <p:spPr>
            <a:xfrm>
              <a:off x="5024897" y="4262718"/>
              <a:ext cx="3843123" cy="3025588"/>
            </a:xfrm>
            <a:prstGeom prst="rect">
              <a:avLst/>
            </a:prstGeom>
          </p:spPr>
        </p:pic>
      </p:grpSp>
      <p:pic>
        <p:nvPicPr>
          <p:cNvPr id="35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36" name="Nhóm 2"/>
          <p:cNvGrpSpPr/>
          <p:nvPr/>
        </p:nvGrpSpPr>
        <p:grpSpPr>
          <a:xfrm flipH="1">
            <a:off x="5908836" y="115985"/>
            <a:ext cx="4656417" cy="3099085"/>
            <a:chOff x="1139185" y="2161569"/>
            <a:chExt cx="7173783" cy="3774083"/>
          </a:xfrm>
        </p:grpSpPr>
        <p:sp>
          <p:nvSpPr>
            <p:cNvPr id="37" name="Bong bóng Lời nói: Hình chữ nhật với Góc Tròn 3"/>
            <p:cNvSpPr/>
            <p:nvPr/>
          </p:nvSpPr>
          <p:spPr>
            <a:xfrm flipH="1">
              <a:off x="1139185" y="2161569"/>
              <a:ext cx="7173783" cy="3774083"/>
            </a:xfrm>
            <a:custGeom>
              <a:avLst/>
              <a:gdLst>
                <a:gd name="connsiteX0" fmla="*/ 0 w 7173783"/>
                <a:gd name="connsiteY0" fmla="*/ 629026 h 3774083"/>
                <a:gd name="connsiteX1" fmla="*/ 629026 w 7173783"/>
                <a:gd name="connsiteY1" fmla="*/ 0 h 3774083"/>
                <a:gd name="connsiteX2" fmla="*/ 1195631 w 7173783"/>
                <a:gd name="connsiteY2" fmla="*/ 0 h 3774083"/>
                <a:gd name="connsiteX3" fmla="*/ 1195631 w 7173783"/>
                <a:gd name="connsiteY3" fmla="*/ 0 h 3774083"/>
                <a:gd name="connsiteX4" fmla="*/ 2989076 w 7173783"/>
                <a:gd name="connsiteY4" fmla="*/ 0 h 3774083"/>
                <a:gd name="connsiteX5" fmla="*/ 6544757 w 7173783"/>
                <a:gd name="connsiteY5" fmla="*/ 0 h 3774083"/>
                <a:gd name="connsiteX6" fmla="*/ 7173783 w 7173783"/>
                <a:gd name="connsiteY6" fmla="*/ 629026 h 3774083"/>
                <a:gd name="connsiteX7" fmla="*/ 7173783 w 7173783"/>
                <a:gd name="connsiteY7" fmla="*/ 2201548 h 3774083"/>
                <a:gd name="connsiteX8" fmla="*/ 7173783 w 7173783"/>
                <a:gd name="connsiteY8" fmla="*/ 2201548 h 3774083"/>
                <a:gd name="connsiteX9" fmla="*/ 7173783 w 7173783"/>
                <a:gd name="connsiteY9" fmla="*/ 3145069 h 3774083"/>
                <a:gd name="connsiteX10" fmla="*/ 7173783 w 7173783"/>
                <a:gd name="connsiteY10" fmla="*/ 3145057 h 3774083"/>
                <a:gd name="connsiteX11" fmla="*/ 6544757 w 7173783"/>
                <a:gd name="connsiteY11" fmla="*/ 3774083 h 3774083"/>
                <a:gd name="connsiteX12" fmla="*/ 2989076 w 7173783"/>
                <a:gd name="connsiteY12" fmla="*/ 3774083 h 3774083"/>
                <a:gd name="connsiteX13" fmla="*/ 1195631 w 7173783"/>
                <a:gd name="connsiteY13" fmla="*/ 3774083 h 3774083"/>
                <a:gd name="connsiteX14" fmla="*/ 1195631 w 7173783"/>
                <a:gd name="connsiteY14" fmla="*/ 3774083 h 3774083"/>
                <a:gd name="connsiteX15" fmla="*/ 629026 w 7173783"/>
                <a:gd name="connsiteY15" fmla="*/ 3774083 h 3774083"/>
                <a:gd name="connsiteX16" fmla="*/ 0 w 7173783"/>
                <a:gd name="connsiteY16" fmla="*/ 3145057 h 3774083"/>
                <a:gd name="connsiteX17" fmla="*/ 0 w 7173783"/>
                <a:gd name="connsiteY17" fmla="*/ 3145069 h 3774083"/>
                <a:gd name="connsiteX18" fmla="*/ -1293792 w 7173783"/>
                <a:gd name="connsiteY18" fmla="*/ 2367331 h 3774083"/>
                <a:gd name="connsiteX19" fmla="*/ 0 w 7173783"/>
                <a:gd name="connsiteY19" fmla="*/ 2201548 h 3774083"/>
                <a:gd name="connsiteX20" fmla="*/ 0 w 7173783"/>
                <a:gd name="connsiteY20" fmla="*/ 629026 h 377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3774083" fill="none" extrusionOk="0">
                  <a:moveTo>
                    <a:pt x="0" y="629026"/>
                  </a:moveTo>
                  <a:cubicBezTo>
                    <a:pt x="-10866" y="268775"/>
                    <a:pt x="267136" y="-26325"/>
                    <a:pt x="629026" y="0"/>
                  </a:cubicBezTo>
                  <a:cubicBezTo>
                    <a:pt x="890429" y="24086"/>
                    <a:pt x="1125743" y="-1325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3597670" y="169626"/>
                    <a:pt x="4863857" y="166819"/>
                    <a:pt x="6544757" y="0"/>
                  </a:cubicBezTo>
                  <a:cubicBezTo>
                    <a:pt x="6923154" y="-46483"/>
                    <a:pt x="7157787" y="269918"/>
                    <a:pt x="7173783" y="629026"/>
                  </a:cubicBezTo>
                  <a:cubicBezTo>
                    <a:pt x="7145985" y="1264656"/>
                    <a:pt x="7083276" y="1523068"/>
                    <a:pt x="7173783" y="2201548"/>
                  </a:cubicBezTo>
                  <a:lnTo>
                    <a:pt x="7173783" y="2201548"/>
                  </a:lnTo>
                  <a:cubicBezTo>
                    <a:pt x="7218508" y="2579559"/>
                    <a:pt x="7186292" y="3038530"/>
                    <a:pt x="7173783" y="3145069"/>
                  </a:cubicBezTo>
                  <a:cubicBezTo>
                    <a:pt x="7173782" y="3145064"/>
                    <a:pt x="7173784" y="3145062"/>
                    <a:pt x="7173783" y="3145057"/>
                  </a:cubicBezTo>
                  <a:cubicBezTo>
                    <a:pt x="7220754" y="3455595"/>
                    <a:pt x="6913080" y="3828146"/>
                    <a:pt x="6544757" y="3774083"/>
                  </a:cubicBezTo>
                  <a:cubicBezTo>
                    <a:pt x="6105415" y="3697121"/>
                    <a:pt x="3812579" y="3745024"/>
                    <a:pt x="2989076" y="3774083"/>
                  </a:cubicBezTo>
                  <a:cubicBezTo>
                    <a:pt x="2457844" y="3757076"/>
                    <a:pt x="1832322" y="3739823"/>
                    <a:pt x="1195631" y="3774083"/>
                  </a:cubicBezTo>
                  <a:lnTo>
                    <a:pt x="1195631" y="3774083"/>
                  </a:lnTo>
                  <a:cubicBezTo>
                    <a:pt x="1114048" y="3748799"/>
                    <a:pt x="793175" y="3798479"/>
                    <a:pt x="629026" y="3774083"/>
                  </a:cubicBezTo>
                  <a:cubicBezTo>
                    <a:pt x="221749" y="3792947"/>
                    <a:pt x="1251" y="3520426"/>
                    <a:pt x="0" y="3145057"/>
                  </a:cubicBezTo>
                  <a:cubicBezTo>
                    <a:pt x="0" y="3145060"/>
                    <a:pt x="0" y="3145067"/>
                    <a:pt x="0" y="3145069"/>
                  </a:cubicBezTo>
                  <a:cubicBezTo>
                    <a:pt x="-198286" y="3131801"/>
                    <a:pt x="-730324" y="2661010"/>
                    <a:pt x="-1293792" y="2367331"/>
                  </a:cubicBezTo>
                  <a:cubicBezTo>
                    <a:pt x="-759067" y="2183047"/>
                    <a:pt x="-407489" y="2220552"/>
                    <a:pt x="0" y="2201548"/>
                  </a:cubicBezTo>
                  <a:cubicBezTo>
                    <a:pt x="21223" y="1441746"/>
                    <a:pt x="140230" y="920345"/>
                    <a:pt x="0" y="629026"/>
                  </a:cubicBezTo>
                  <a:close/>
                </a:path>
                <a:path w="7173783" h="3774083" stroke="0" extrusionOk="0">
                  <a:moveTo>
                    <a:pt x="0" y="629026"/>
                  </a:moveTo>
                  <a:cubicBezTo>
                    <a:pt x="51765" y="287772"/>
                    <a:pt x="244430" y="-50043"/>
                    <a:pt x="629026" y="0"/>
                  </a:cubicBezTo>
                  <a:cubicBezTo>
                    <a:pt x="831156" y="50003"/>
                    <a:pt x="1048548" y="45675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38564" y="117495"/>
                    <a:pt x="5212578" y="-81622"/>
                    <a:pt x="6544757" y="0"/>
                  </a:cubicBezTo>
                  <a:cubicBezTo>
                    <a:pt x="6879546" y="-5076"/>
                    <a:pt x="7220223" y="292236"/>
                    <a:pt x="7173783" y="629026"/>
                  </a:cubicBezTo>
                  <a:cubicBezTo>
                    <a:pt x="7236847" y="1349426"/>
                    <a:pt x="7221398" y="1603792"/>
                    <a:pt x="7173783" y="2201548"/>
                  </a:cubicBezTo>
                  <a:lnTo>
                    <a:pt x="7173783" y="2201548"/>
                  </a:lnTo>
                  <a:cubicBezTo>
                    <a:pt x="7133988" y="2426286"/>
                    <a:pt x="7183406" y="2917490"/>
                    <a:pt x="7173783" y="3145069"/>
                  </a:cubicBezTo>
                  <a:cubicBezTo>
                    <a:pt x="7173783" y="3145062"/>
                    <a:pt x="7173782" y="3145060"/>
                    <a:pt x="7173783" y="3145057"/>
                  </a:cubicBezTo>
                  <a:cubicBezTo>
                    <a:pt x="7204191" y="3454627"/>
                    <a:pt x="6881803" y="3773307"/>
                    <a:pt x="6544757" y="3774083"/>
                  </a:cubicBezTo>
                  <a:cubicBezTo>
                    <a:pt x="5155711" y="3628999"/>
                    <a:pt x="4240478" y="3809162"/>
                    <a:pt x="2989076" y="3774083"/>
                  </a:cubicBezTo>
                  <a:cubicBezTo>
                    <a:pt x="2198558" y="3813173"/>
                    <a:pt x="1678911" y="3735417"/>
                    <a:pt x="1195631" y="3774083"/>
                  </a:cubicBezTo>
                  <a:lnTo>
                    <a:pt x="1195631" y="3774083"/>
                  </a:lnTo>
                  <a:cubicBezTo>
                    <a:pt x="984741" y="3784943"/>
                    <a:pt x="731309" y="3752924"/>
                    <a:pt x="629026" y="3774083"/>
                  </a:cubicBezTo>
                  <a:cubicBezTo>
                    <a:pt x="261525" y="3765498"/>
                    <a:pt x="10425" y="3486032"/>
                    <a:pt x="0" y="3145057"/>
                  </a:cubicBezTo>
                  <a:cubicBezTo>
                    <a:pt x="0" y="3145058"/>
                    <a:pt x="0" y="3145064"/>
                    <a:pt x="0" y="3145069"/>
                  </a:cubicBezTo>
                  <a:cubicBezTo>
                    <a:pt x="-274839" y="3041775"/>
                    <a:pt x="-647321" y="2620497"/>
                    <a:pt x="-1293792" y="2367331"/>
                  </a:cubicBezTo>
                  <a:cubicBezTo>
                    <a:pt x="-960380" y="2341762"/>
                    <a:pt x="-378353" y="2216466"/>
                    <a:pt x="0" y="2201548"/>
                  </a:cubicBezTo>
                  <a:cubicBezTo>
                    <a:pt x="-120522" y="1441997"/>
                    <a:pt x="-138822" y="1379390"/>
                    <a:pt x="0" y="62902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8" name="Text Placeholder 7"/>
            <p:cNvSpPr txBox="1"/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500" b="0" dirty="0" err="1">
                  <a:latin typeface="+mn-lt"/>
                </a:rPr>
                <a:t>Các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bạn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quả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là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những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đầu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bếp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ẩn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danh</a:t>
              </a:r>
              <a:r>
                <a:rPr lang="en-US" sz="3500" b="0" dirty="0">
                  <a:latin typeface="+mn-lt"/>
                </a:rPr>
                <a:t>! </a:t>
              </a:r>
              <a:r>
                <a:rPr lang="en-US" sz="3500" b="0" dirty="0" err="1">
                  <a:latin typeface="+mn-lt"/>
                </a:rPr>
                <a:t>Cảm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ơn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các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bạn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đã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giúp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mình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nướng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chín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món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ăn</a:t>
              </a:r>
              <a:r>
                <a:rPr lang="en-US" sz="3500" b="0" dirty="0">
                  <a:latin typeface="+mn-lt"/>
                </a:rPr>
                <a:t>.</a:t>
              </a:r>
              <a:endParaRPr lang="vi-VN" sz="3500" b="0" dirty="0">
                <a:latin typeface="+mn-lt"/>
              </a:endParaRPr>
            </a:p>
          </p:txBody>
        </p:sp>
      </p:grpSp>
      <p:pic>
        <p:nvPicPr>
          <p:cNvPr id="5" name="Tieng-nau-thit-www_tiengdong_com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end="27512.33398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36656" y="-70950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36445 0.006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29" y="34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48646 -0.0627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>
            <a:fillRect/>
          </a:stretch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21" name="Nhóm 20"/>
          <p:cNvGrpSpPr/>
          <p:nvPr/>
        </p:nvGrpSpPr>
        <p:grpSpPr>
          <a:xfrm>
            <a:off x="4153763" y="1812588"/>
            <a:ext cx="3946055" cy="1332642"/>
            <a:chOff x="6371477" y="2216092"/>
            <a:chExt cx="3946055" cy="1332642"/>
          </a:xfrm>
        </p:grpSpPr>
        <p:sp>
          <p:nvSpPr>
            <p:cNvPr id="22" name="Hộp Văn bản 21"/>
            <p:cNvSpPr txBox="1"/>
            <p:nvPr/>
          </p:nvSpPr>
          <p:spPr>
            <a:xfrm>
              <a:off x="6371477" y="2225295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8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Hộp Văn bản 22"/>
            <p:cNvSpPr txBox="1"/>
            <p:nvPr/>
          </p:nvSpPr>
          <p:spPr>
            <a:xfrm>
              <a:off x="6371477" y="2216092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AEB7A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B816D"/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9FBC1"/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24" name="Nhóm 11"/>
          <p:cNvGrpSpPr/>
          <p:nvPr/>
        </p:nvGrpSpPr>
        <p:grpSpPr>
          <a:xfrm rot="21105784">
            <a:off x="2347047" y="3107272"/>
            <a:ext cx="2704706" cy="1209532"/>
            <a:chOff x="4279245" y="1767567"/>
            <a:chExt cx="2704706" cy="1209532"/>
          </a:xfrm>
        </p:grpSpPr>
        <p:sp>
          <p:nvSpPr>
            <p:cNvPr id="25" name="TextBox 11"/>
            <p:cNvSpPr txBox="1"/>
            <p:nvPr/>
          </p:nvSpPr>
          <p:spPr>
            <a:xfrm rot="20575962">
              <a:off x="4280770" y="1776770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6" name="TextBox 12"/>
            <p:cNvSpPr txBox="1"/>
            <p:nvPr/>
          </p:nvSpPr>
          <p:spPr>
            <a:xfrm rot="20575962">
              <a:off x="4279245" y="176756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7" name="Nhóm 14"/>
          <p:cNvGrpSpPr/>
          <p:nvPr/>
        </p:nvGrpSpPr>
        <p:grpSpPr>
          <a:xfrm>
            <a:off x="0" y="3592927"/>
            <a:ext cx="12109647" cy="1159035"/>
            <a:chOff x="4743805" y="2513042"/>
            <a:chExt cx="6819247" cy="1159035"/>
          </a:xfrm>
        </p:grpSpPr>
        <p:sp>
          <p:nvSpPr>
            <p:cNvPr id="28" name="TextBox 10"/>
            <p:cNvSpPr txBox="1"/>
            <p:nvPr/>
          </p:nvSpPr>
          <p:spPr>
            <a:xfrm>
              <a:off x="4743805" y="2513042"/>
              <a:ext cx="6814013" cy="115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CÁC SỐ ĐẾN 10 000</a:t>
              </a:r>
              <a:endParaRPr lang="en-US" sz="6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29" name="TextBox 10"/>
            <p:cNvSpPr txBox="1"/>
            <p:nvPr/>
          </p:nvSpPr>
          <p:spPr>
            <a:xfrm>
              <a:off x="4749039" y="2513042"/>
              <a:ext cx="6814013" cy="115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S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Ế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1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endPara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816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>
            <a:fillRect/>
          </a:stretch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sp>
        <p:nvSpPr>
          <p:cNvPr id="9" name="TextBox 67"/>
          <p:cNvSpPr txBox="1"/>
          <p:nvPr/>
        </p:nvSpPr>
        <p:spPr>
          <a:xfrm>
            <a:off x="526187" y="720346"/>
            <a:ext cx="58328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Nhiệm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vụ 6</a:t>
            </a:r>
            <a:endParaRPr lang="en-US" sz="5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70274" y="1776715"/>
            <a:ext cx="5688714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THƯỞNG THỨC CÙNG NHAU</a:t>
            </a:r>
            <a:endParaRPr lang="en-US" sz="4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>
            <a:fillRect/>
          </a:stretch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>
            <a:fillRect/>
          </a:stretch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>
            <a:fillRect/>
          </a:stretch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>
            <a:fillRect/>
          </a:stretch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/>
          <p:cNvGrpSpPr/>
          <p:nvPr/>
        </p:nvGrpSpPr>
        <p:grpSpPr>
          <a:xfrm>
            <a:off x="1094722" y="50650"/>
            <a:ext cx="10373378" cy="603632"/>
            <a:chOff x="1405850" y="53958"/>
            <a:chExt cx="10373378" cy="603632"/>
          </a:xfrm>
        </p:grpSpPr>
        <p:sp>
          <p:nvSpPr>
            <p:cNvPr id="7" name="TextBox 16"/>
            <p:cNvSpPr txBox="1"/>
            <p:nvPr/>
          </p:nvSpPr>
          <p:spPr>
            <a:xfrm>
              <a:off x="1929670" y="103592"/>
              <a:ext cx="984955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FF5050"/>
                  </a:solidFill>
                </a:rPr>
                <a:t>Hình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ảnh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nào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có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số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khối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lập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phương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phù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hợp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với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mỗi</a:t>
              </a:r>
              <a:r>
                <a:rPr lang="en-US" sz="3000" b="1" dirty="0">
                  <a:solidFill>
                    <a:srgbClr val="FF5050"/>
                  </a:solidFill>
                </a:rPr>
                <a:t> </a:t>
              </a:r>
              <a:r>
                <a:rPr lang="en-US" sz="3000" b="1" dirty="0" err="1">
                  <a:solidFill>
                    <a:srgbClr val="FF5050"/>
                  </a:solidFill>
                </a:rPr>
                <a:t>bảng</a:t>
              </a:r>
              <a:r>
                <a:rPr lang="en-US" sz="3000" b="1" dirty="0">
                  <a:solidFill>
                    <a:srgbClr val="FF5050"/>
                  </a:solidFill>
                </a:rPr>
                <a:t>?</a:t>
              </a:r>
              <a:endParaRPr lang="vi-VN" sz="3000" b="1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/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476077" y="53958"/>
              <a:ext cx="4174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3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873" y="759013"/>
            <a:ext cx="8779104" cy="4736398"/>
          </a:xfrm>
          <a:prstGeom prst="rect">
            <a:avLst/>
          </a:prstGeom>
        </p:spPr>
      </p:pic>
      <p:sp>
        <p:nvSpPr>
          <p:cNvPr id="111" name="TextBox 10"/>
          <p:cNvSpPr txBox="1"/>
          <p:nvPr/>
        </p:nvSpPr>
        <p:spPr>
          <a:xfrm>
            <a:off x="387350" y="5495290"/>
            <a:ext cx="11589385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6E67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THỰC HIỆN NHÓM BỐN</a:t>
            </a:r>
            <a:endParaRPr lang="en-US" sz="5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A96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>
            <a:fillRect/>
          </a:stretch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/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/>
            <p:cNvSpPr txBox="1"/>
            <p:nvPr/>
          </p:nvSpPr>
          <p:spPr>
            <a:xfrm>
              <a:off x="1929670" y="103592"/>
              <a:ext cx="9651637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22"/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22" y="909024"/>
            <a:ext cx="10536393" cy="3001574"/>
          </a:xfrm>
          <a:prstGeom prst="rect">
            <a:avLst/>
          </a:prstGeom>
        </p:spPr>
      </p:pic>
      <p:sp>
        <p:nvSpPr>
          <p:cNvPr id="19" name="Ngoặc móc Phải 33"/>
          <p:cNvSpPr/>
          <p:nvPr/>
        </p:nvSpPr>
        <p:spPr>
          <a:xfrm rot="5400000">
            <a:off x="3080264" y="1636438"/>
            <a:ext cx="509715" cy="3858417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goặc móc Phải 33"/>
          <p:cNvSpPr/>
          <p:nvPr/>
        </p:nvSpPr>
        <p:spPr>
          <a:xfrm rot="5400000">
            <a:off x="6751175" y="2476168"/>
            <a:ext cx="509715" cy="2133626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goặc móc Phải 33"/>
          <p:cNvSpPr/>
          <p:nvPr/>
        </p:nvSpPr>
        <p:spPr>
          <a:xfrm rot="5400000">
            <a:off x="9178051" y="1884628"/>
            <a:ext cx="311061" cy="1658641"/>
          </a:xfrm>
          <a:prstGeom prst="rightBrace">
            <a:avLst>
              <a:gd name="adj1" fmla="val 42565"/>
              <a:gd name="adj2" fmla="val 5584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goặc móc Phải 33"/>
          <p:cNvSpPr/>
          <p:nvPr/>
        </p:nvSpPr>
        <p:spPr>
          <a:xfrm rot="5400000">
            <a:off x="8808328" y="3178492"/>
            <a:ext cx="296819" cy="1285602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558754" y="4136249"/>
            <a:ext cx="1782524" cy="738930"/>
            <a:chOff x="674935" y="1722557"/>
            <a:chExt cx="1782524" cy="738930"/>
          </a:xfrm>
        </p:grpSpPr>
        <p:sp>
          <p:nvSpPr>
            <p:cNvPr id="24" name="Oval 23"/>
            <p:cNvSpPr/>
            <p:nvPr/>
          </p:nvSpPr>
          <p:spPr>
            <a:xfrm>
              <a:off x="674936" y="1722557"/>
              <a:ext cx="1375856" cy="7078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31"/>
            <p:cNvSpPr txBox="1"/>
            <p:nvPr/>
          </p:nvSpPr>
          <p:spPr>
            <a:xfrm>
              <a:off x="674935" y="1753601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2 000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04894" y="4060367"/>
            <a:ext cx="974628" cy="707886"/>
            <a:chOff x="669013" y="1678394"/>
            <a:chExt cx="960208" cy="707886"/>
          </a:xfrm>
        </p:grpSpPr>
        <p:sp>
          <p:nvSpPr>
            <p:cNvPr id="27" name="Oval 26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286639" y="2789135"/>
            <a:ext cx="981679" cy="707886"/>
            <a:chOff x="674936" y="1688172"/>
            <a:chExt cx="967155" cy="707886"/>
          </a:xfrm>
        </p:grpSpPr>
        <p:sp>
          <p:nvSpPr>
            <p:cNvPr id="30" name="Oval 29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1"/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91259" y="4048567"/>
            <a:ext cx="542885" cy="707886"/>
            <a:chOff x="550015" y="1742184"/>
            <a:chExt cx="534852" cy="707886"/>
          </a:xfrm>
        </p:grpSpPr>
        <p:sp>
          <p:nvSpPr>
            <p:cNvPr id="33" name="Oval 32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1"/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852097" y="5336047"/>
            <a:ext cx="106145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I gồm: 2 nghìn, 1 trăm, 4 chục và 3 đơn vị.</a:t>
            </a:r>
            <a:endParaRPr lang="pt-BR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>
            <a:fillRect/>
          </a:stretch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/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/>
            <p:cNvSpPr txBox="1"/>
            <p:nvPr/>
          </p:nvSpPr>
          <p:spPr>
            <a:xfrm>
              <a:off x="1929670" y="103592"/>
              <a:ext cx="9651637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22"/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250763" y="703068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/>
                <a:gridCol w="1151538"/>
                <a:gridCol w="1151538"/>
                <a:gridCol w="1151538"/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9" name="TextBox 9"/>
          <p:cNvSpPr txBox="1"/>
          <p:nvPr/>
        </p:nvSpPr>
        <p:spPr>
          <a:xfrm>
            <a:off x="635928" y="1008269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A.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250763" y="2231236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/>
                <a:gridCol w="1151538"/>
                <a:gridCol w="1151538"/>
                <a:gridCol w="1151538"/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8" name="TextBox 9"/>
          <p:cNvSpPr txBox="1"/>
          <p:nvPr/>
        </p:nvSpPr>
        <p:spPr>
          <a:xfrm>
            <a:off x="635928" y="2594806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B.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1250763" y="3780534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/>
                <a:gridCol w="1151538"/>
                <a:gridCol w="1151538"/>
                <a:gridCol w="1151538"/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0" name="TextBox 9"/>
          <p:cNvSpPr txBox="1"/>
          <p:nvPr/>
        </p:nvSpPr>
        <p:spPr>
          <a:xfrm>
            <a:off x="635928" y="4181343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C.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1250763" y="5329832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/>
                <a:gridCol w="1151538"/>
                <a:gridCol w="1151538"/>
                <a:gridCol w="1151538"/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2" name="TextBox 9"/>
          <p:cNvSpPr txBox="1"/>
          <p:nvPr/>
        </p:nvSpPr>
        <p:spPr>
          <a:xfrm>
            <a:off x="635928" y="5730641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D.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sp>
        <p:nvSpPr>
          <p:cNvPr id="77" name="Cube 76"/>
          <p:cNvSpPr/>
          <p:nvPr/>
        </p:nvSpPr>
        <p:spPr>
          <a:xfrm>
            <a:off x="10654781" y="3448287"/>
            <a:ext cx="147856" cy="12568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624783" y="664139"/>
            <a:ext cx="5138960" cy="1481346"/>
            <a:chOff x="6624783" y="664139"/>
            <a:chExt cx="5138960" cy="1481346"/>
          </a:xfrm>
        </p:grpSpPr>
        <p:grpSp>
          <p:nvGrpSpPr>
            <p:cNvPr id="13" name="Group 12"/>
            <p:cNvGrpSpPr/>
            <p:nvPr/>
          </p:nvGrpSpPr>
          <p:grpSpPr>
            <a:xfrm>
              <a:off x="6624783" y="664139"/>
              <a:ext cx="4584162" cy="1481346"/>
              <a:chOff x="6624783" y="664139"/>
              <a:chExt cx="4584162" cy="148134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624783" y="66413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49363" y="88142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80737" y="866890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47684" y="88142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92708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40609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44485" y="88142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52" name="Cube 51"/>
              <p:cNvSpPr/>
              <p:nvPr/>
            </p:nvSpPr>
            <p:spPr>
              <a:xfrm>
                <a:off x="10209997" y="191010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10441682" y="190353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10661775" y="191842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89689" y="881427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2" name="TextBox 9"/>
            <p:cNvSpPr txBox="1"/>
            <p:nvPr/>
          </p:nvSpPr>
          <p:spPr>
            <a:xfrm>
              <a:off x="11291725" y="1008269"/>
              <a:ext cx="4720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7789" y="3749946"/>
            <a:ext cx="5353958" cy="1481346"/>
            <a:chOff x="6617789" y="3749946"/>
            <a:chExt cx="5353958" cy="1481346"/>
          </a:xfrm>
        </p:grpSpPr>
        <p:grpSp>
          <p:nvGrpSpPr>
            <p:cNvPr id="15" name="Group 14"/>
            <p:cNvGrpSpPr/>
            <p:nvPr/>
          </p:nvGrpSpPr>
          <p:grpSpPr>
            <a:xfrm>
              <a:off x="6617789" y="3749946"/>
              <a:ext cx="4584162" cy="1481346"/>
              <a:chOff x="6617789" y="3749946"/>
              <a:chExt cx="4584162" cy="1481346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6617789" y="3749946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42369" y="3967235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40690" y="3967235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85714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33615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02637" y="3967235"/>
                <a:ext cx="130291" cy="950171"/>
              </a:xfrm>
              <a:prstGeom prst="rect">
                <a:avLst/>
              </a:prstGeom>
            </p:spPr>
          </p:pic>
          <p:sp>
            <p:nvSpPr>
              <p:cNvPr id="87" name="Cube 86"/>
              <p:cNvSpPr/>
              <p:nvPr/>
            </p:nvSpPr>
            <p:spPr>
              <a:xfrm>
                <a:off x="10203003" y="4995912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ube 87"/>
              <p:cNvSpPr/>
              <p:nvPr/>
            </p:nvSpPr>
            <p:spPr>
              <a:xfrm>
                <a:off x="10434688" y="4989338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ube 90"/>
              <p:cNvSpPr/>
              <p:nvPr/>
            </p:nvSpPr>
            <p:spPr>
              <a:xfrm>
                <a:off x="10654781" y="5004236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ube 91"/>
              <p:cNvSpPr/>
              <p:nvPr/>
            </p:nvSpPr>
            <p:spPr>
              <a:xfrm>
                <a:off x="10928366" y="4989337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0419" y="3986871"/>
                <a:ext cx="1009451" cy="954074"/>
              </a:xfrm>
              <a:prstGeom prst="rect">
                <a:avLst/>
              </a:prstGeom>
            </p:spPr>
          </p:pic>
        </p:grpSp>
        <p:sp>
          <p:nvSpPr>
            <p:cNvPr id="114" name="TextBox 9"/>
            <p:cNvSpPr txBox="1"/>
            <p:nvPr/>
          </p:nvSpPr>
          <p:spPr>
            <a:xfrm>
              <a:off x="11233319" y="4148437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4783" y="5314219"/>
            <a:ext cx="5329487" cy="1481346"/>
            <a:chOff x="6624783" y="5314219"/>
            <a:chExt cx="5329487" cy="1481346"/>
          </a:xfrm>
        </p:grpSpPr>
        <p:grpSp>
          <p:nvGrpSpPr>
            <p:cNvPr id="17" name="Group 16"/>
            <p:cNvGrpSpPr/>
            <p:nvPr/>
          </p:nvGrpSpPr>
          <p:grpSpPr>
            <a:xfrm>
              <a:off x="6624783" y="5314219"/>
              <a:ext cx="4584162" cy="1481346"/>
              <a:chOff x="6624783" y="5314219"/>
              <a:chExt cx="4584162" cy="1481346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6624783" y="531421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49363" y="553150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47684" y="553150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92708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40609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09631" y="553150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100" name="Cube 99"/>
              <p:cNvSpPr/>
              <p:nvPr/>
            </p:nvSpPr>
            <p:spPr>
              <a:xfrm>
                <a:off x="10209997" y="656018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ube 100"/>
              <p:cNvSpPr/>
              <p:nvPr/>
            </p:nvSpPr>
            <p:spPr>
              <a:xfrm>
                <a:off x="10441682" y="655361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ube 101"/>
              <p:cNvSpPr/>
              <p:nvPr/>
            </p:nvSpPr>
            <p:spPr>
              <a:xfrm>
                <a:off x="10661775" y="656850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95874" y="5551729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23830" y="5528090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5" name="TextBox 9"/>
            <p:cNvSpPr txBox="1"/>
            <p:nvPr/>
          </p:nvSpPr>
          <p:spPr>
            <a:xfrm>
              <a:off x="11215842" y="5727088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Connector 25"/>
          <p:cNvCxnSpPr>
            <a:stCxn id="41" idx="3"/>
            <a:endCxn id="43" idx="1"/>
          </p:cNvCxnSpPr>
          <p:nvPr/>
        </p:nvCxnSpPr>
        <p:spPr>
          <a:xfrm flipV="1">
            <a:off x="5856915" y="1404812"/>
            <a:ext cx="767868" cy="464130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6617789" y="2193997"/>
            <a:ext cx="5198852" cy="1481346"/>
            <a:chOff x="6617789" y="2193997"/>
            <a:chExt cx="5198852" cy="1481346"/>
          </a:xfrm>
        </p:grpSpPr>
        <p:grpSp>
          <p:nvGrpSpPr>
            <p:cNvPr id="23" name="Group 22"/>
            <p:cNvGrpSpPr/>
            <p:nvPr/>
          </p:nvGrpSpPr>
          <p:grpSpPr>
            <a:xfrm>
              <a:off x="6617789" y="2193997"/>
              <a:ext cx="5198852" cy="1481346"/>
              <a:chOff x="6617789" y="2193997"/>
              <a:chExt cx="5198852" cy="148134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617789" y="2193997"/>
                <a:ext cx="4584162" cy="1481346"/>
                <a:chOff x="6617789" y="2193997"/>
                <a:chExt cx="4584162" cy="1481346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6617789" y="2193997"/>
                  <a:ext cx="4584162" cy="148134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742369" y="2411286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773743" y="2396748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040690" y="2411286"/>
                  <a:ext cx="1009451" cy="954074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285714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533615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802637" y="2411286"/>
                  <a:ext cx="130291" cy="950171"/>
                </a:xfrm>
                <a:prstGeom prst="rect">
                  <a:avLst/>
                </a:prstGeom>
              </p:spPr>
            </p:pic>
            <p:sp>
              <p:nvSpPr>
                <p:cNvPr id="75" name="Cube 74"/>
                <p:cNvSpPr/>
                <p:nvPr/>
              </p:nvSpPr>
              <p:spPr>
                <a:xfrm>
                  <a:off x="10203003" y="3439963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10434688" y="3433389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10928366" y="3433388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TextBox 9"/>
              <p:cNvSpPr txBox="1"/>
              <p:nvPr/>
            </p:nvSpPr>
            <p:spPr>
              <a:xfrm>
                <a:off x="11260721" y="2556362"/>
                <a:ext cx="555920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>
                    <a:solidFill>
                      <a:srgbClr val="F7614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endParaRPr lang="vi-VN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6" name="Cube 135"/>
            <p:cNvSpPr/>
            <p:nvPr/>
          </p:nvSpPr>
          <p:spPr>
            <a:xfrm>
              <a:off x="10653222" y="3439963"/>
              <a:ext cx="147856" cy="12568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>
            <a:fillRect/>
          </a:stretch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/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/>
            <p:cNvSpPr txBox="1"/>
            <p:nvPr/>
          </p:nvSpPr>
          <p:spPr>
            <a:xfrm>
              <a:off x="1929670" y="103592"/>
              <a:ext cx="9651637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22"/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93" y="935113"/>
            <a:ext cx="10857771" cy="3008481"/>
          </a:xfrm>
          <a:prstGeom prst="rect">
            <a:avLst/>
          </a:prstGeom>
        </p:spPr>
      </p:pic>
      <p:sp>
        <p:nvSpPr>
          <p:cNvPr id="19" name="Ngoặc móc Phải 33"/>
          <p:cNvSpPr/>
          <p:nvPr/>
        </p:nvSpPr>
        <p:spPr>
          <a:xfrm rot="5400000">
            <a:off x="3080264" y="1636438"/>
            <a:ext cx="509715" cy="3858417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goặc móc Phải 33"/>
          <p:cNvSpPr/>
          <p:nvPr/>
        </p:nvSpPr>
        <p:spPr>
          <a:xfrm rot="5400000">
            <a:off x="6751175" y="2476168"/>
            <a:ext cx="509715" cy="2133626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goặc móc Phải 33"/>
          <p:cNvSpPr/>
          <p:nvPr/>
        </p:nvSpPr>
        <p:spPr>
          <a:xfrm rot="5400000">
            <a:off x="9178051" y="1884628"/>
            <a:ext cx="311061" cy="1658641"/>
          </a:xfrm>
          <a:prstGeom prst="rightBrace">
            <a:avLst>
              <a:gd name="adj1" fmla="val 42565"/>
              <a:gd name="adj2" fmla="val 5584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goặc móc Phải 33"/>
          <p:cNvSpPr/>
          <p:nvPr/>
        </p:nvSpPr>
        <p:spPr>
          <a:xfrm rot="5400000">
            <a:off x="9108266" y="2970846"/>
            <a:ext cx="261691" cy="1774487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558754" y="4136249"/>
            <a:ext cx="1782524" cy="738930"/>
            <a:chOff x="674935" y="1722557"/>
            <a:chExt cx="1782524" cy="738930"/>
          </a:xfrm>
        </p:grpSpPr>
        <p:sp>
          <p:nvSpPr>
            <p:cNvPr id="24" name="Oval 23"/>
            <p:cNvSpPr/>
            <p:nvPr/>
          </p:nvSpPr>
          <p:spPr>
            <a:xfrm>
              <a:off x="674936" y="1722557"/>
              <a:ext cx="1375856" cy="7078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31"/>
            <p:cNvSpPr txBox="1"/>
            <p:nvPr/>
          </p:nvSpPr>
          <p:spPr>
            <a:xfrm>
              <a:off x="674935" y="1753601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2 000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04894" y="4060367"/>
            <a:ext cx="974628" cy="707886"/>
            <a:chOff x="669013" y="1678394"/>
            <a:chExt cx="960208" cy="707886"/>
          </a:xfrm>
        </p:grpSpPr>
        <p:sp>
          <p:nvSpPr>
            <p:cNvPr id="27" name="Oval 26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286639" y="2789135"/>
            <a:ext cx="981679" cy="707886"/>
            <a:chOff x="674936" y="1688172"/>
            <a:chExt cx="967155" cy="707886"/>
          </a:xfrm>
        </p:grpSpPr>
        <p:sp>
          <p:nvSpPr>
            <p:cNvPr id="30" name="Oval 29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1"/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91259" y="4048567"/>
            <a:ext cx="542885" cy="707886"/>
            <a:chOff x="550015" y="1742184"/>
            <a:chExt cx="534852" cy="707886"/>
          </a:xfrm>
        </p:grpSpPr>
        <p:sp>
          <p:nvSpPr>
            <p:cNvPr id="33" name="Oval 32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1"/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852097" y="5336047"/>
            <a:ext cx="106145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II gồm: 2 nghìn, 1 trăm, 3 chục và 4 đơn vị.</a:t>
            </a:r>
            <a:endParaRPr lang="pt-BR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>
            <a:fillRect/>
          </a:stretch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/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/>
            <p:cNvSpPr txBox="1"/>
            <p:nvPr/>
          </p:nvSpPr>
          <p:spPr>
            <a:xfrm>
              <a:off x="1929670" y="103592"/>
              <a:ext cx="9651637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22"/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250763" y="703068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/>
                <a:gridCol w="1151538"/>
                <a:gridCol w="1151538"/>
                <a:gridCol w="1151538"/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9" name="TextBox 9"/>
          <p:cNvSpPr txBox="1"/>
          <p:nvPr/>
        </p:nvSpPr>
        <p:spPr>
          <a:xfrm>
            <a:off x="635928" y="1008269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A.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250763" y="2231236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/>
                <a:gridCol w="1151538"/>
                <a:gridCol w="1151538"/>
                <a:gridCol w="1151538"/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8" name="TextBox 9"/>
          <p:cNvSpPr txBox="1"/>
          <p:nvPr/>
        </p:nvSpPr>
        <p:spPr>
          <a:xfrm>
            <a:off x="635928" y="2594806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B.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1250763" y="3780534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/>
                <a:gridCol w="1151538"/>
                <a:gridCol w="1151538"/>
                <a:gridCol w="1151538"/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0" name="TextBox 9"/>
          <p:cNvSpPr txBox="1"/>
          <p:nvPr/>
        </p:nvSpPr>
        <p:spPr>
          <a:xfrm>
            <a:off x="635928" y="4181343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C.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1250763" y="5329832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/>
                <a:gridCol w="1151538"/>
                <a:gridCol w="1151538"/>
                <a:gridCol w="1151538"/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2" name="TextBox 9"/>
          <p:cNvSpPr txBox="1"/>
          <p:nvPr/>
        </p:nvSpPr>
        <p:spPr>
          <a:xfrm>
            <a:off x="635928" y="5730641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D.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sp>
        <p:nvSpPr>
          <p:cNvPr id="77" name="Cube 76"/>
          <p:cNvSpPr/>
          <p:nvPr/>
        </p:nvSpPr>
        <p:spPr>
          <a:xfrm>
            <a:off x="10654781" y="3448287"/>
            <a:ext cx="147856" cy="12568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624783" y="664139"/>
            <a:ext cx="5138960" cy="1481346"/>
            <a:chOff x="6624783" y="664139"/>
            <a:chExt cx="5138960" cy="1481346"/>
          </a:xfrm>
        </p:grpSpPr>
        <p:grpSp>
          <p:nvGrpSpPr>
            <p:cNvPr id="13" name="Group 12"/>
            <p:cNvGrpSpPr/>
            <p:nvPr/>
          </p:nvGrpSpPr>
          <p:grpSpPr>
            <a:xfrm>
              <a:off x="6624783" y="664139"/>
              <a:ext cx="4584162" cy="1481346"/>
              <a:chOff x="6624783" y="664139"/>
              <a:chExt cx="4584162" cy="148134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624783" y="66413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49363" y="88142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80737" y="866890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47684" y="88142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92708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40609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44485" y="88142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52" name="Cube 51"/>
              <p:cNvSpPr/>
              <p:nvPr/>
            </p:nvSpPr>
            <p:spPr>
              <a:xfrm>
                <a:off x="10209997" y="191010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10441682" y="190353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10661775" y="191842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89689" y="881427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2" name="TextBox 9"/>
            <p:cNvSpPr txBox="1"/>
            <p:nvPr/>
          </p:nvSpPr>
          <p:spPr>
            <a:xfrm>
              <a:off x="11291725" y="1008269"/>
              <a:ext cx="4720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7789" y="3749946"/>
            <a:ext cx="5353958" cy="1481346"/>
            <a:chOff x="6617789" y="3749946"/>
            <a:chExt cx="5353958" cy="1481346"/>
          </a:xfrm>
        </p:grpSpPr>
        <p:grpSp>
          <p:nvGrpSpPr>
            <p:cNvPr id="15" name="Group 14"/>
            <p:cNvGrpSpPr/>
            <p:nvPr/>
          </p:nvGrpSpPr>
          <p:grpSpPr>
            <a:xfrm>
              <a:off x="6617789" y="3749946"/>
              <a:ext cx="4584162" cy="1481346"/>
              <a:chOff x="6617789" y="3749946"/>
              <a:chExt cx="4584162" cy="1481346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6617789" y="3749946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42369" y="3967235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40690" y="3967235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85714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33615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02637" y="3967235"/>
                <a:ext cx="130291" cy="950171"/>
              </a:xfrm>
              <a:prstGeom prst="rect">
                <a:avLst/>
              </a:prstGeom>
            </p:spPr>
          </p:pic>
          <p:sp>
            <p:nvSpPr>
              <p:cNvPr id="87" name="Cube 86"/>
              <p:cNvSpPr/>
              <p:nvPr/>
            </p:nvSpPr>
            <p:spPr>
              <a:xfrm>
                <a:off x="10203003" y="4995912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ube 87"/>
              <p:cNvSpPr/>
              <p:nvPr/>
            </p:nvSpPr>
            <p:spPr>
              <a:xfrm>
                <a:off x="10434688" y="4989338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ube 90"/>
              <p:cNvSpPr/>
              <p:nvPr/>
            </p:nvSpPr>
            <p:spPr>
              <a:xfrm>
                <a:off x="10654781" y="5004236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ube 91"/>
              <p:cNvSpPr/>
              <p:nvPr/>
            </p:nvSpPr>
            <p:spPr>
              <a:xfrm>
                <a:off x="10928366" y="4989337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0419" y="3986871"/>
                <a:ext cx="1009451" cy="954074"/>
              </a:xfrm>
              <a:prstGeom prst="rect">
                <a:avLst/>
              </a:prstGeom>
            </p:spPr>
          </p:pic>
        </p:grpSp>
        <p:sp>
          <p:nvSpPr>
            <p:cNvPr id="114" name="TextBox 9"/>
            <p:cNvSpPr txBox="1"/>
            <p:nvPr/>
          </p:nvSpPr>
          <p:spPr>
            <a:xfrm>
              <a:off x="11233319" y="4148437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4783" y="5314219"/>
            <a:ext cx="5329487" cy="1481346"/>
            <a:chOff x="6624783" y="5314219"/>
            <a:chExt cx="5329487" cy="1481346"/>
          </a:xfrm>
        </p:grpSpPr>
        <p:grpSp>
          <p:nvGrpSpPr>
            <p:cNvPr id="17" name="Group 16"/>
            <p:cNvGrpSpPr/>
            <p:nvPr/>
          </p:nvGrpSpPr>
          <p:grpSpPr>
            <a:xfrm>
              <a:off x="6624783" y="5314219"/>
              <a:ext cx="4584162" cy="1481346"/>
              <a:chOff x="6624783" y="5314219"/>
              <a:chExt cx="4584162" cy="1481346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6624783" y="531421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49363" y="553150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47684" y="553150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92708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40609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09631" y="553150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100" name="Cube 99"/>
              <p:cNvSpPr/>
              <p:nvPr/>
            </p:nvSpPr>
            <p:spPr>
              <a:xfrm>
                <a:off x="10209997" y="656018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ube 100"/>
              <p:cNvSpPr/>
              <p:nvPr/>
            </p:nvSpPr>
            <p:spPr>
              <a:xfrm>
                <a:off x="10441682" y="655361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ube 101"/>
              <p:cNvSpPr/>
              <p:nvPr/>
            </p:nvSpPr>
            <p:spPr>
              <a:xfrm>
                <a:off x="10661775" y="656850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95874" y="5551729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23830" y="5528090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5" name="TextBox 9"/>
            <p:cNvSpPr txBox="1"/>
            <p:nvPr/>
          </p:nvSpPr>
          <p:spPr>
            <a:xfrm>
              <a:off x="11215842" y="5727088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Connector 25"/>
          <p:cNvCxnSpPr>
            <a:stCxn id="41" idx="3"/>
            <a:endCxn id="43" idx="1"/>
          </p:cNvCxnSpPr>
          <p:nvPr/>
        </p:nvCxnSpPr>
        <p:spPr>
          <a:xfrm flipV="1">
            <a:off x="5856915" y="1404812"/>
            <a:ext cx="767868" cy="464130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6617789" y="2193997"/>
            <a:ext cx="5198852" cy="1481346"/>
            <a:chOff x="6617789" y="2193997"/>
            <a:chExt cx="5198852" cy="1481346"/>
          </a:xfrm>
        </p:grpSpPr>
        <p:grpSp>
          <p:nvGrpSpPr>
            <p:cNvPr id="23" name="Group 22"/>
            <p:cNvGrpSpPr/>
            <p:nvPr/>
          </p:nvGrpSpPr>
          <p:grpSpPr>
            <a:xfrm>
              <a:off x="6617789" y="2193997"/>
              <a:ext cx="5198852" cy="1481346"/>
              <a:chOff x="6617789" y="2193997"/>
              <a:chExt cx="5198852" cy="148134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617789" y="2193997"/>
                <a:ext cx="4584162" cy="1481346"/>
                <a:chOff x="6617789" y="2193997"/>
                <a:chExt cx="4584162" cy="1481346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6617789" y="2193997"/>
                  <a:ext cx="4584162" cy="148134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742369" y="2411286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773743" y="2396748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040690" y="2411286"/>
                  <a:ext cx="1009451" cy="954074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285714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533615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802637" y="2411286"/>
                  <a:ext cx="130291" cy="950171"/>
                </a:xfrm>
                <a:prstGeom prst="rect">
                  <a:avLst/>
                </a:prstGeom>
              </p:spPr>
            </p:pic>
            <p:sp>
              <p:nvSpPr>
                <p:cNvPr id="75" name="Cube 74"/>
                <p:cNvSpPr/>
                <p:nvPr/>
              </p:nvSpPr>
              <p:spPr>
                <a:xfrm>
                  <a:off x="10203003" y="3439963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10434688" y="3433389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10928366" y="3433388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TextBox 9"/>
              <p:cNvSpPr txBox="1"/>
              <p:nvPr/>
            </p:nvSpPr>
            <p:spPr>
              <a:xfrm>
                <a:off x="11260721" y="2556362"/>
                <a:ext cx="555920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>
                    <a:solidFill>
                      <a:srgbClr val="F7614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endParaRPr lang="vi-VN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6" name="Cube 135"/>
            <p:cNvSpPr/>
            <p:nvPr/>
          </p:nvSpPr>
          <p:spPr>
            <a:xfrm>
              <a:off x="10653222" y="3439963"/>
              <a:ext cx="147856" cy="12568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Connector 81"/>
          <p:cNvCxnSpPr>
            <a:stCxn id="39" idx="3"/>
            <a:endCxn id="68" idx="1"/>
          </p:cNvCxnSpPr>
          <p:nvPr/>
        </p:nvCxnSpPr>
        <p:spPr>
          <a:xfrm flipV="1">
            <a:off x="5856915" y="2934670"/>
            <a:ext cx="760874" cy="1562144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>
            <a:fillRect/>
          </a:stretch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21" y="1095756"/>
            <a:ext cx="10882093" cy="2938164"/>
          </a:xfrm>
          <a:prstGeom prst="rect">
            <a:avLst/>
          </a:prstGeom>
        </p:spPr>
      </p:pic>
      <p:grpSp>
        <p:nvGrpSpPr>
          <p:cNvPr id="6" name="Nhóm 7"/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/>
            <p:cNvSpPr txBox="1"/>
            <p:nvPr/>
          </p:nvSpPr>
          <p:spPr>
            <a:xfrm>
              <a:off x="1929670" y="103592"/>
              <a:ext cx="9651637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22"/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Ngoặc móc Phải 33"/>
          <p:cNvSpPr/>
          <p:nvPr/>
        </p:nvSpPr>
        <p:spPr>
          <a:xfrm rot="5400000">
            <a:off x="1849316" y="2705535"/>
            <a:ext cx="509715" cy="1859801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goặc móc Phải 33"/>
          <p:cNvSpPr/>
          <p:nvPr/>
        </p:nvSpPr>
        <p:spPr>
          <a:xfrm rot="5400000">
            <a:off x="5558114" y="1283107"/>
            <a:ext cx="509715" cy="4519749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goặc móc Phải 33"/>
          <p:cNvSpPr/>
          <p:nvPr/>
        </p:nvSpPr>
        <p:spPr>
          <a:xfrm rot="5400000">
            <a:off x="9003453" y="1891048"/>
            <a:ext cx="311061" cy="1658641"/>
          </a:xfrm>
          <a:prstGeom prst="rightBrace">
            <a:avLst>
              <a:gd name="adj1" fmla="val 42565"/>
              <a:gd name="adj2" fmla="val 5584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goặc móc Phải 33"/>
          <p:cNvSpPr/>
          <p:nvPr/>
        </p:nvSpPr>
        <p:spPr>
          <a:xfrm rot="5400000">
            <a:off x="8962768" y="2970886"/>
            <a:ext cx="261691" cy="1774487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345633" y="4205396"/>
            <a:ext cx="1782524" cy="738930"/>
            <a:chOff x="674935" y="1722557"/>
            <a:chExt cx="1782524" cy="738930"/>
          </a:xfrm>
        </p:grpSpPr>
        <p:sp>
          <p:nvSpPr>
            <p:cNvPr id="24" name="Oval 23"/>
            <p:cNvSpPr/>
            <p:nvPr/>
          </p:nvSpPr>
          <p:spPr>
            <a:xfrm>
              <a:off x="674936" y="1722557"/>
              <a:ext cx="1375856" cy="7078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31"/>
            <p:cNvSpPr txBox="1"/>
            <p:nvPr/>
          </p:nvSpPr>
          <p:spPr>
            <a:xfrm>
              <a:off x="674935" y="1753601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1 000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19060" y="4140308"/>
            <a:ext cx="974628" cy="707886"/>
            <a:chOff x="669013" y="1678394"/>
            <a:chExt cx="960208" cy="707886"/>
          </a:xfrm>
        </p:grpSpPr>
        <p:sp>
          <p:nvSpPr>
            <p:cNvPr id="27" name="Oval 26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200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286639" y="2789135"/>
            <a:ext cx="981679" cy="707886"/>
            <a:chOff x="674936" y="1688172"/>
            <a:chExt cx="967155" cy="707886"/>
          </a:xfrm>
        </p:grpSpPr>
        <p:sp>
          <p:nvSpPr>
            <p:cNvPr id="30" name="Oval 29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1"/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91259" y="4048567"/>
            <a:ext cx="542885" cy="707886"/>
            <a:chOff x="550015" y="1742184"/>
            <a:chExt cx="534852" cy="707886"/>
          </a:xfrm>
        </p:grpSpPr>
        <p:sp>
          <p:nvSpPr>
            <p:cNvPr id="33" name="Oval 32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1"/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852097" y="5336047"/>
            <a:ext cx="109828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III gồm: 1 nghìn, 2 trăm, 3 chục và 4 đơn vị.</a:t>
            </a:r>
            <a:endParaRPr lang="pt-BR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>
            <a:fillRect/>
          </a:stretch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/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/>
            <p:cNvSpPr txBox="1"/>
            <p:nvPr/>
          </p:nvSpPr>
          <p:spPr>
            <a:xfrm>
              <a:off x="1929670" y="103592"/>
              <a:ext cx="9651637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22"/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250763" y="703068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/>
                <a:gridCol w="1151538"/>
                <a:gridCol w="1151538"/>
                <a:gridCol w="1151538"/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9" name="TextBox 9"/>
          <p:cNvSpPr txBox="1"/>
          <p:nvPr/>
        </p:nvSpPr>
        <p:spPr>
          <a:xfrm>
            <a:off x="635928" y="1008269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A.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250763" y="2231236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/>
                <a:gridCol w="1151538"/>
                <a:gridCol w="1151538"/>
                <a:gridCol w="1151538"/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8" name="TextBox 9"/>
          <p:cNvSpPr txBox="1"/>
          <p:nvPr/>
        </p:nvSpPr>
        <p:spPr>
          <a:xfrm>
            <a:off x="635928" y="2594806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B.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1250763" y="3780534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/>
                <a:gridCol w="1151538"/>
                <a:gridCol w="1151538"/>
                <a:gridCol w="1151538"/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0" name="TextBox 9"/>
          <p:cNvSpPr txBox="1"/>
          <p:nvPr/>
        </p:nvSpPr>
        <p:spPr>
          <a:xfrm>
            <a:off x="635928" y="4181343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C.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1250763" y="5329832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/>
                <a:gridCol w="1151538"/>
                <a:gridCol w="1151538"/>
                <a:gridCol w="1151538"/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2" name="TextBox 9"/>
          <p:cNvSpPr txBox="1"/>
          <p:nvPr/>
        </p:nvSpPr>
        <p:spPr>
          <a:xfrm>
            <a:off x="635928" y="5730641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D.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sp>
        <p:nvSpPr>
          <p:cNvPr id="77" name="Cube 76"/>
          <p:cNvSpPr/>
          <p:nvPr/>
        </p:nvSpPr>
        <p:spPr>
          <a:xfrm>
            <a:off x="10654781" y="3448287"/>
            <a:ext cx="147856" cy="12568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624783" y="664139"/>
            <a:ext cx="5138960" cy="1481346"/>
            <a:chOff x="6624783" y="664139"/>
            <a:chExt cx="5138960" cy="1481346"/>
          </a:xfrm>
        </p:grpSpPr>
        <p:grpSp>
          <p:nvGrpSpPr>
            <p:cNvPr id="13" name="Group 12"/>
            <p:cNvGrpSpPr/>
            <p:nvPr/>
          </p:nvGrpSpPr>
          <p:grpSpPr>
            <a:xfrm>
              <a:off x="6624783" y="664139"/>
              <a:ext cx="4584162" cy="1481346"/>
              <a:chOff x="6624783" y="664139"/>
              <a:chExt cx="4584162" cy="148134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624783" y="66413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49363" y="88142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80737" y="866890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47684" y="88142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92708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40609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44485" y="88142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52" name="Cube 51"/>
              <p:cNvSpPr/>
              <p:nvPr/>
            </p:nvSpPr>
            <p:spPr>
              <a:xfrm>
                <a:off x="10209997" y="191010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10441682" y="190353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10661775" y="191842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89689" y="881427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2" name="TextBox 9"/>
            <p:cNvSpPr txBox="1"/>
            <p:nvPr/>
          </p:nvSpPr>
          <p:spPr>
            <a:xfrm>
              <a:off x="11291725" y="1008269"/>
              <a:ext cx="4720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7789" y="3749946"/>
            <a:ext cx="5353958" cy="1481346"/>
            <a:chOff x="6617789" y="3749946"/>
            <a:chExt cx="5353958" cy="1481346"/>
          </a:xfrm>
        </p:grpSpPr>
        <p:grpSp>
          <p:nvGrpSpPr>
            <p:cNvPr id="15" name="Group 14"/>
            <p:cNvGrpSpPr/>
            <p:nvPr/>
          </p:nvGrpSpPr>
          <p:grpSpPr>
            <a:xfrm>
              <a:off x="6617789" y="3749946"/>
              <a:ext cx="4584162" cy="1481346"/>
              <a:chOff x="6617789" y="3749946"/>
              <a:chExt cx="4584162" cy="1481346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6617789" y="3749946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42369" y="3967235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40690" y="3967235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85714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33615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02637" y="3967235"/>
                <a:ext cx="130291" cy="950171"/>
              </a:xfrm>
              <a:prstGeom prst="rect">
                <a:avLst/>
              </a:prstGeom>
            </p:spPr>
          </p:pic>
          <p:sp>
            <p:nvSpPr>
              <p:cNvPr id="87" name="Cube 86"/>
              <p:cNvSpPr/>
              <p:nvPr/>
            </p:nvSpPr>
            <p:spPr>
              <a:xfrm>
                <a:off x="10203003" y="4995912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ube 87"/>
              <p:cNvSpPr/>
              <p:nvPr/>
            </p:nvSpPr>
            <p:spPr>
              <a:xfrm>
                <a:off x="10434688" y="4989338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ube 90"/>
              <p:cNvSpPr/>
              <p:nvPr/>
            </p:nvSpPr>
            <p:spPr>
              <a:xfrm>
                <a:off x="10654781" y="5004236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ube 91"/>
              <p:cNvSpPr/>
              <p:nvPr/>
            </p:nvSpPr>
            <p:spPr>
              <a:xfrm>
                <a:off x="10928366" y="4989337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0419" y="3986871"/>
                <a:ext cx="1009451" cy="954074"/>
              </a:xfrm>
              <a:prstGeom prst="rect">
                <a:avLst/>
              </a:prstGeom>
            </p:spPr>
          </p:pic>
        </p:grpSp>
        <p:sp>
          <p:nvSpPr>
            <p:cNvPr id="114" name="TextBox 9"/>
            <p:cNvSpPr txBox="1"/>
            <p:nvPr/>
          </p:nvSpPr>
          <p:spPr>
            <a:xfrm>
              <a:off x="11233319" y="4148437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4783" y="5314219"/>
            <a:ext cx="5329487" cy="1481346"/>
            <a:chOff x="6624783" y="5314219"/>
            <a:chExt cx="5329487" cy="1481346"/>
          </a:xfrm>
        </p:grpSpPr>
        <p:grpSp>
          <p:nvGrpSpPr>
            <p:cNvPr id="17" name="Group 16"/>
            <p:cNvGrpSpPr/>
            <p:nvPr/>
          </p:nvGrpSpPr>
          <p:grpSpPr>
            <a:xfrm>
              <a:off x="6624783" y="5314219"/>
              <a:ext cx="4584162" cy="1481346"/>
              <a:chOff x="6624783" y="5314219"/>
              <a:chExt cx="4584162" cy="1481346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6624783" y="531421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49363" y="553150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47684" y="553150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92708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40609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09631" y="553150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100" name="Cube 99"/>
              <p:cNvSpPr/>
              <p:nvPr/>
            </p:nvSpPr>
            <p:spPr>
              <a:xfrm>
                <a:off x="10209997" y="656018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ube 100"/>
              <p:cNvSpPr/>
              <p:nvPr/>
            </p:nvSpPr>
            <p:spPr>
              <a:xfrm>
                <a:off x="10441682" y="655361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ube 101"/>
              <p:cNvSpPr/>
              <p:nvPr/>
            </p:nvSpPr>
            <p:spPr>
              <a:xfrm>
                <a:off x="10661775" y="656850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95874" y="5551729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23830" y="5528090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5" name="TextBox 9"/>
            <p:cNvSpPr txBox="1"/>
            <p:nvPr/>
          </p:nvSpPr>
          <p:spPr>
            <a:xfrm>
              <a:off x="11215842" y="5727088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Connector 25"/>
          <p:cNvCxnSpPr>
            <a:stCxn id="41" idx="3"/>
            <a:endCxn id="43" idx="1"/>
          </p:cNvCxnSpPr>
          <p:nvPr/>
        </p:nvCxnSpPr>
        <p:spPr>
          <a:xfrm flipV="1">
            <a:off x="5856915" y="1404812"/>
            <a:ext cx="767868" cy="464130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6617789" y="2193997"/>
            <a:ext cx="5198852" cy="1481346"/>
            <a:chOff x="6617789" y="2193997"/>
            <a:chExt cx="5198852" cy="1481346"/>
          </a:xfrm>
        </p:grpSpPr>
        <p:grpSp>
          <p:nvGrpSpPr>
            <p:cNvPr id="23" name="Group 22"/>
            <p:cNvGrpSpPr/>
            <p:nvPr/>
          </p:nvGrpSpPr>
          <p:grpSpPr>
            <a:xfrm>
              <a:off x="6617789" y="2193997"/>
              <a:ext cx="5198852" cy="1481346"/>
              <a:chOff x="6617789" y="2193997"/>
              <a:chExt cx="5198852" cy="148134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617789" y="2193997"/>
                <a:ext cx="4584162" cy="1481346"/>
                <a:chOff x="6617789" y="2193997"/>
                <a:chExt cx="4584162" cy="1481346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6617789" y="2193997"/>
                  <a:ext cx="4584162" cy="148134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742369" y="2411286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773743" y="2396748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040690" y="2411286"/>
                  <a:ext cx="1009451" cy="954074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285714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533615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802637" y="2411286"/>
                  <a:ext cx="130291" cy="950171"/>
                </a:xfrm>
                <a:prstGeom prst="rect">
                  <a:avLst/>
                </a:prstGeom>
              </p:spPr>
            </p:pic>
            <p:sp>
              <p:nvSpPr>
                <p:cNvPr id="75" name="Cube 74"/>
                <p:cNvSpPr/>
                <p:nvPr/>
              </p:nvSpPr>
              <p:spPr>
                <a:xfrm>
                  <a:off x="10203003" y="3439963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10434688" y="3433389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10928366" y="3433388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TextBox 9"/>
              <p:cNvSpPr txBox="1"/>
              <p:nvPr/>
            </p:nvSpPr>
            <p:spPr>
              <a:xfrm>
                <a:off x="11260721" y="2556362"/>
                <a:ext cx="555920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>
                    <a:solidFill>
                      <a:srgbClr val="F7614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endParaRPr lang="vi-VN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6" name="Cube 135"/>
            <p:cNvSpPr/>
            <p:nvPr/>
          </p:nvSpPr>
          <p:spPr>
            <a:xfrm>
              <a:off x="10653222" y="3439963"/>
              <a:ext cx="147856" cy="12568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Connector 81"/>
          <p:cNvCxnSpPr>
            <a:stCxn id="39" idx="3"/>
            <a:endCxn id="68" idx="1"/>
          </p:cNvCxnSpPr>
          <p:nvPr/>
        </p:nvCxnSpPr>
        <p:spPr>
          <a:xfrm flipV="1">
            <a:off x="5856915" y="2934670"/>
            <a:ext cx="760874" cy="1562144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endCxn id="28" idx="3"/>
          </p:cNvCxnSpPr>
          <p:nvPr/>
        </p:nvCxnSpPr>
        <p:spPr>
          <a:xfrm flipH="1" flipV="1">
            <a:off x="5856915" y="1419348"/>
            <a:ext cx="760874" cy="3077466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>
            <a:fillRect/>
          </a:stretch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/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/>
            <p:cNvSpPr txBox="1"/>
            <p:nvPr/>
          </p:nvSpPr>
          <p:spPr>
            <a:xfrm>
              <a:off x="1929670" y="103592"/>
              <a:ext cx="9651637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22"/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74" y="1041089"/>
            <a:ext cx="11199040" cy="3050859"/>
          </a:xfrm>
          <a:prstGeom prst="rect">
            <a:avLst/>
          </a:prstGeom>
        </p:spPr>
      </p:pic>
      <p:sp>
        <p:nvSpPr>
          <p:cNvPr id="19" name="Ngoặc móc Phải 33"/>
          <p:cNvSpPr/>
          <p:nvPr/>
        </p:nvSpPr>
        <p:spPr>
          <a:xfrm rot="5400000">
            <a:off x="1589743" y="2724579"/>
            <a:ext cx="509715" cy="1859801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goặc móc Phải 33"/>
          <p:cNvSpPr/>
          <p:nvPr/>
        </p:nvSpPr>
        <p:spPr>
          <a:xfrm rot="5400000">
            <a:off x="5427485" y="1152479"/>
            <a:ext cx="509715" cy="4781006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goặc móc Phải 33"/>
          <p:cNvSpPr/>
          <p:nvPr/>
        </p:nvSpPr>
        <p:spPr>
          <a:xfrm rot="5400000">
            <a:off x="9003453" y="1891048"/>
            <a:ext cx="311061" cy="1658641"/>
          </a:xfrm>
          <a:prstGeom prst="rightBrace">
            <a:avLst>
              <a:gd name="adj1" fmla="val 42565"/>
              <a:gd name="adj2" fmla="val 5584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goặc móc Phải 33"/>
          <p:cNvSpPr/>
          <p:nvPr/>
        </p:nvSpPr>
        <p:spPr>
          <a:xfrm rot="5400000">
            <a:off x="8696059" y="3158412"/>
            <a:ext cx="255122" cy="1581286"/>
          </a:xfrm>
          <a:prstGeom prst="rightBrace">
            <a:avLst>
              <a:gd name="adj1" fmla="val 42565"/>
              <a:gd name="adj2" fmla="val 52722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174273" y="4184471"/>
            <a:ext cx="1782524" cy="738930"/>
            <a:chOff x="674935" y="1722557"/>
            <a:chExt cx="1782524" cy="738930"/>
          </a:xfrm>
        </p:grpSpPr>
        <p:sp>
          <p:nvSpPr>
            <p:cNvPr id="24" name="Oval 23"/>
            <p:cNvSpPr/>
            <p:nvPr/>
          </p:nvSpPr>
          <p:spPr>
            <a:xfrm>
              <a:off x="674936" y="1722557"/>
              <a:ext cx="1375856" cy="7078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31"/>
            <p:cNvSpPr txBox="1"/>
            <p:nvPr/>
          </p:nvSpPr>
          <p:spPr>
            <a:xfrm>
              <a:off x="674935" y="1753601"/>
              <a:ext cx="17825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1 000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119194" y="4114483"/>
            <a:ext cx="974628" cy="707886"/>
            <a:chOff x="669013" y="1678394"/>
            <a:chExt cx="960208" cy="707886"/>
          </a:xfrm>
        </p:grpSpPr>
        <p:sp>
          <p:nvSpPr>
            <p:cNvPr id="27" name="Oval 26"/>
            <p:cNvSpPr/>
            <p:nvPr/>
          </p:nvSpPr>
          <p:spPr>
            <a:xfrm>
              <a:off x="674936" y="1722557"/>
              <a:ext cx="954284" cy="61536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31"/>
            <p:cNvSpPr txBox="1"/>
            <p:nvPr/>
          </p:nvSpPr>
          <p:spPr>
            <a:xfrm>
              <a:off x="669013" y="1678394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200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286639" y="2789135"/>
            <a:ext cx="981679" cy="707886"/>
            <a:chOff x="674936" y="1688172"/>
            <a:chExt cx="967155" cy="707886"/>
          </a:xfrm>
        </p:grpSpPr>
        <p:sp>
          <p:nvSpPr>
            <p:cNvPr id="30" name="Oval 29"/>
            <p:cNvSpPr/>
            <p:nvPr/>
          </p:nvSpPr>
          <p:spPr>
            <a:xfrm>
              <a:off x="674936" y="1722557"/>
              <a:ext cx="691284" cy="61536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1"/>
            <p:cNvSpPr txBox="1"/>
            <p:nvPr/>
          </p:nvSpPr>
          <p:spPr>
            <a:xfrm>
              <a:off x="681883" y="1688172"/>
              <a:ext cx="9602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40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91259" y="4048567"/>
            <a:ext cx="542885" cy="707886"/>
            <a:chOff x="550015" y="1742184"/>
            <a:chExt cx="534852" cy="707886"/>
          </a:xfrm>
        </p:grpSpPr>
        <p:sp>
          <p:nvSpPr>
            <p:cNvPr id="33" name="Oval 32"/>
            <p:cNvSpPr/>
            <p:nvPr/>
          </p:nvSpPr>
          <p:spPr>
            <a:xfrm>
              <a:off x="550015" y="1809547"/>
              <a:ext cx="534852" cy="5355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1"/>
            <p:cNvSpPr txBox="1"/>
            <p:nvPr/>
          </p:nvSpPr>
          <p:spPr>
            <a:xfrm>
              <a:off x="604763" y="1742184"/>
              <a:ext cx="34165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3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852097" y="5336047"/>
            <a:ext cx="109828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pt-BR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IV gồm: 1 nghìn, 2 trăm, 4 chục và 3 đơn vị.</a:t>
            </a:r>
            <a:endParaRPr lang="pt-BR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>
            <a:fillRect/>
          </a:stretch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210830" y="0"/>
            <a:ext cx="11765984" cy="6857999"/>
          </a:xfrm>
          <a:custGeom>
            <a:avLst/>
            <a:gdLst>
              <a:gd name="connsiteX0" fmla="*/ 0 w 11765984"/>
              <a:gd name="connsiteY0" fmla="*/ 1143023 h 6857999"/>
              <a:gd name="connsiteX1" fmla="*/ 1143023 w 11765984"/>
              <a:gd name="connsiteY1" fmla="*/ 0 h 6857999"/>
              <a:gd name="connsiteX2" fmla="*/ 10622961 w 11765984"/>
              <a:gd name="connsiteY2" fmla="*/ 0 h 6857999"/>
              <a:gd name="connsiteX3" fmla="*/ 11765984 w 11765984"/>
              <a:gd name="connsiteY3" fmla="*/ 1143023 h 6857999"/>
              <a:gd name="connsiteX4" fmla="*/ 11765984 w 11765984"/>
              <a:gd name="connsiteY4" fmla="*/ 5714976 h 6857999"/>
              <a:gd name="connsiteX5" fmla="*/ 10622961 w 11765984"/>
              <a:gd name="connsiteY5" fmla="*/ 6857999 h 6857999"/>
              <a:gd name="connsiteX6" fmla="*/ 1143023 w 11765984"/>
              <a:gd name="connsiteY6" fmla="*/ 6857999 h 6857999"/>
              <a:gd name="connsiteX7" fmla="*/ 0 w 11765984"/>
              <a:gd name="connsiteY7" fmla="*/ 5714976 h 6857999"/>
              <a:gd name="connsiteX8" fmla="*/ 0 w 11765984"/>
              <a:gd name="connsiteY8" fmla="*/ 114302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5984" h="6857999" fill="none" extrusionOk="0">
                <a:moveTo>
                  <a:pt x="0" y="1143023"/>
                </a:moveTo>
                <a:cubicBezTo>
                  <a:pt x="-47689" y="514714"/>
                  <a:pt x="504599" y="40599"/>
                  <a:pt x="1143023" y="0"/>
                </a:cubicBezTo>
                <a:cubicBezTo>
                  <a:pt x="4859990" y="77600"/>
                  <a:pt x="9387191" y="-27269"/>
                  <a:pt x="10622961" y="0"/>
                </a:cubicBezTo>
                <a:cubicBezTo>
                  <a:pt x="11311942" y="-76124"/>
                  <a:pt x="11824992" y="529120"/>
                  <a:pt x="11765984" y="1143023"/>
                </a:cubicBezTo>
                <a:cubicBezTo>
                  <a:pt x="11874984" y="2749059"/>
                  <a:pt x="11687775" y="4903124"/>
                  <a:pt x="11765984" y="5714976"/>
                </a:cubicBezTo>
                <a:cubicBezTo>
                  <a:pt x="11665188" y="6306820"/>
                  <a:pt x="11200577" y="6881663"/>
                  <a:pt x="10622961" y="6857999"/>
                </a:cubicBezTo>
                <a:cubicBezTo>
                  <a:pt x="8434359" y="6907176"/>
                  <a:pt x="2279573" y="6735297"/>
                  <a:pt x="1143023" y="6857999"/>
                </a:cubicBezTo>
                <a:cubicBezTo>
                  <a:pt x="505451" y="6906369"/>
                  <a:pt x="-57438" y="6395705"/>
                  <a:pt x="0" y="5714976"/>
                </a:cubicBezTo>
                <a:cubicBezTo>
                  <a:pt x="47022" y="4809849"/>
                  <a:pt x="104569" y="3087551"/>
                  <a:pt x="0" y="1143023"/>
                </a:cubicBezTo>
                <a:close/>
              </a:path>
              <a:path w="11765984" h="6857999" stroke="0" extrusionOk="0">
                <a:moveTo>
                  <a:pt x="0" y="1143023"/>
                </a:moveTo>
                <a:cubicBezTo>
                  <a:pt x="20464" y="509410"/>
                  <a:pt x="576129" y="-4296"/>
                  <a:pt x="1143023" y="0"/>
                </a:cubicBezTo>
                <a:cubicBezTo>
                  <a:pt x="3866437" y="-129276"/>
                  <a:pt x="8635851" y="-77778"/>
                  <a:pt x="10622961" y="0"/>
                </a:cubicBezTo>
                <a:cubicBezTo>
                  <a:pt x="11246467" y="-24766"/>
                  <a:pt x="11759362" y="549931"/>
                  <a:pt x="11765984" y="1143023"/>
                </a:cubicBezTo>
                <a:cubicBezTo>
                  <a:pt x="11847583" y="3047037"/>
                  <a:pt x="11920284" y="4200380"/>
                  <a:pt x="11765984" y="5714976"/>
                </a:cubicBezTo>
                <a:cubicBezTo>
                  <a:pt x="11803848" y="6426101"/>
                  <a:pt x="11220656" y="6869411"/>
                  <a:pt x="10622961" y="6857999"/>
                </a:cubicBezTo>
                <a:cubicBezTo>
                  <a:pt x="6641097" y="6902219"/>
                  <a:pt x="5764285" y="6828617"/>
                  <a:pt x="1143023" y="6857999"/>
                </a:cubicBezTo>
                <a:cubicBezTo>
                  <a:pt x="492473" y="6783937"/>
                  <a:pt x="-27235" y="6339955"/>
                  <a:pt x="0" y="5714976"/>
                </a:cubicBezTo>
                <a:cubicBezTo>
                  <a:pt x="-159954" y="4551083"/>
                  <a:pt x="22140" y="3092648"/>
                  <a:pt x="0" y="114302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/>
          <p:cNvGrpSpPr/>
          <p:nvPr/>
        </p:nvGrpSpPr>
        <p:grpSpPr>
          <a:xfrm>
            <a:off x="1094722" y="96290"/>
            <a:ext cx="10175457" cy="568321"/>
            <a:chOff x="1405850" y="99598"/>
            <a:chExt cx="10175457" cy="568321"/>
          </a:xfrm>
        </p:grpSpPr>
        <p:sp>
          <p:nvSpPr>
            <p:cNvPr id="7" name="TextBox 16"/>
            <p:cNvSpPr txBox="1"/>
            <p:nvPr/>
          </p:nvSpPr>
          <p:spPr>
            <a:xfrm>
              <a:off x="1929670" y="103592"/>
              <a:ext cx="9651637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6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22"/>
            <p:cNvSpPr/>
            <p:nvPr/>
          </p:nvSpPr>
          <p:spPr>
            <a:xfrm>
              <a:off x="1405850" y="99598"/>
              <a:ext cx="523820" cy="539135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/>
            <p:cNvSpPr txBox="1"/>
            <p:nvPr/>
          </p:nvSpPr>
          <p:spPr>
            <a:xfrm>
              <a:off x="1485401" y="113921"/>
              <a:ext cx="4174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3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250763" y="703068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/>
                <a:gridCol w="1151538"/>
                <a:gridCol w="1151538"/>
                <a:gridCol w="1151538"/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9" name="TextBox 9"/>
          <p:cNvSpPr txBox="1"/>
          <p:nvPr/>
        </p:nvSpPr>
        <p:spPr>
          <a:xfrm>
            <a:off x="635928" y="1008269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A.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250763" y="2231236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/>
                <a:gridCol w="1151538"/>
                <a:gridCol w="1151538"/>
                <a:gridCol w="1151538"/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8" name="TextBox 9"/>
          <p:cNvSpPr txBox="1"/>
          <p:nvPr/>
        </p:nvSpPr>
        <p:spPr>
          <a:xfrm>
            <a:off x="635928" y="2594806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B.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1250763" y="3780534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/>
                <a:gridCol w="1151538"/>
                <a:gridCol w="1151538"/>
                <a:gridCol w="1151538"/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0" name="TextBox 9"/>
          <p:cNvSpPr txBox="1"/>
          <p:nvPr/>
        </p:nvSpPr>
        <p:spPr>
          <a:xfrm>
            <a:off x="635928" y="4181343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C.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1250763" y="5329832"/>
          <a:ext cx="460615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538"/>
                <a:gridCol w="1151538"/>
                <a:gridCol w="1151538"/>
                <a:gridCol w="1151538"/>
              </a:tblGrid>
              <a:tr h="3831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310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Nghìn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Trăm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Chục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/>
                        <a:t>Đơn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vị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41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2</a:t>
                      </a:r>
                      <a:endParaRPr lang="vi-VN" sz="2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4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</a:t>
                      </a:r>
                      <a:endParaRPr lang="vi-VN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2" name="TextBox 9"/>
          <p:cNvSpPr txBox="1"/>
          <p:nvPr/>
        </p:nvSpPr>
        <p:spPr>
          <a:xfrm>
            <a:off x="635928" y="5730641"/>
            <a:ext cx="1246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76143"/>
                </a:solidFill>
                <a:latin typeface="UTM Duepuntozero" panose="02040603050506020204" pitchFamily="18" charset="0"/>
              </a:rPr>
              <a:t>D.</a:t>
            </a:r>
            <a:endParaRPr lang="vi-VN" sz="3500" b="1" dirty="0">
              <a:solidFill>
                <a:srgbClr val="F76143"/>
              </a:solidFill>
            </a:endParaRPr>
          </a:p>
        </p:txBody>
      </p:sp>
      <p:sp>
        <p:nvSpPr>
          <p:cNvPr id="77" name="Cube 76"/>
          <p:cNvSpPr/>
          <p:nvPr/>
        </p:nvSpPr>
        <p:spPr>
          <a:xfrm>
            <a:off x="10654781" y="3448287"/>
            <a:ext cx="147856" cy="12568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624783" y="664139"/>
            <a:ext cx="5138960" cy="1481346"/>
            <a:chOff x="6624783" y="664139"/>
            <a:chExt cx="5138960" cy="1481346"/>
          </a:xfrm>
        </p:grpSpPr>
        <p:grpSp>
          <p:nvGrpSpPr>
            <p:cNvPr id="13" name="Group 12"/>
            <p:cNvGrpSpPr/>
            <p:nvPr/>
          </p:nvGrpSpPr>
          <p:grpSpPr>
            <a:xfrm>
              <a:off x="6624783" y="664139"/>
              <a:ext cx="4584162" cy="1481346"/>
              <a:chOff x="6624783" y="664139"/>
              <a:chExt cx="4584162" cy="148134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6624783" y="66413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49363" y="88142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80737" y="866890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47684" y="88142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92708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40609" y="86689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44485" y="88142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52" name="Cube 51"/>
              <p:cNvSpPr/>
              <p:nvPr/>
            </p:nvSpPr>
            <p:spPr>
              <a:xfrm>
                <a:off x="10209997" y="191010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/>
              <p:cNvSpPr/>
              <p:nvPr/>
            </p:nvSpPr>
            <p:spPr>
              <a:xfrm>
                <a:off x="10441682" y="190353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10661775" y="191842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89689" y="881427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2" name="TextBox 9"/>
            <p:cNvSpPr txBox="1"/>
            <p:nvPr/>
          </p:nvSpPr>
          <p:spPr>
            <a:xfrm>
              <a:off x="11291725" y="1008269"/>
              <a:ext cx="4720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7789" y="3749946"/>
            <a:ext cx="5353958" cy="1481346"/>
            <a:chOff x="6617789" y="3749946"/>
            <a:chExt cx="5353958" cy="1481346"/>
          </a:xfrm>
        </p:grpSpPr>
        <p:grpSp>
          <p:nvGrpSpPr>
            <p:cNvPr id="15" name="Group 14"/>
            <p:cNvGrpSpPr/>
            <p:nvPr/>
          </p:nvGrpSpPr>
          <p:grpSpPr>
            <a:xfrm>
              <a:off x="6617789" y="3749946"/>
              <a:ext cx="4584162" cy="1481346"/>
              <a:chOff x="6617789" y="3749946"/>
              <a:chExt cx="4584162" cy="1481346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6617789" y="3749946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42369" y="3967235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40690" y="3967235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85714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33615" y="3952697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02637" y="3967235"/>
                <a:ext cx="130291" cy="950171"/>
              </a:xfrm>
              <a:prstGeom prst="rect">
                <a:avLst/>
              </a:prstGeom>
            </p:spPr>
          </p:pic>
          <p:sp>
            <p:nvSpPr>
              <p:cNvPr id="87" name="Cube 86"/>
              <p:cNvSpPr/>
              <p:nvPr/>
            </p:nvSpPr>
            <p:spPr>
              <a:xfrm>
                <a:off x="10203003" y="4995912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ube 87"/>
              <p:cNvSpPr/>
              <p:nvPr/>
            </p:nvSpPr>
            <p:spPr>
              <a:xfrm>
                <a:off x="10434688" y="4989338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ube 90"/>
              <p:cNvSpPr/>
              <p:nvPr/>
            </p:nvSpPr>
            <p:spPr>
              <a:xfrm>
                <a:off x="10654781" y="5004236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ube 91"/>
              <p:cNvSpPr/>
              <p:nvPr/>
            </p:nvSpPr>
            <p:spPr>
              <a:xfrm>
                <a:off x="10928366" y="4989337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0419" y="3986871"/>
                <a:ext cx="1009451" cy="954074"/>
              </a:xfrm>
              <a:prstGeom prst="rect">
                <a:avLst/>
              </a:prstGeom>
            </p:spPr>
          </p:pic>
        </p:grpSp>
        <p:sp>
          <p:nvSpPr>
            <p:cNvPr id="114" name="TextBox 9"/>
            <p:cNvSpPr txBox="1"/>
            <p:nvPr/>
          </p:nvSpPr>
          <p:spPr>
            <a:xfrm>
              <a:off x="11233319" y="4148437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4783" y="5314219"/>
            <a:ext cx="5329487" cy="1481346"/>
            <a:chOff x="6624783" y="5314219"/>
            <a:chExt cx="5329487" cy="1481346"/>
          </a:xfrm>
        </p:grpSpPr>
        <p:grpSp>
          <p:nvGrpSpPr>
            <p:cNvPr id="17" name="Group 16"/>
            <p:cNvGrpSpPr/>
            <p:nvPr/>
          </p:nvGrpSpPr>
          <p:grpSpPr>
            <a:xfrm>
              <a:off x="6624783" y="5314219"/>
              <a:ext cx="4584162" cy="1481346"/>
              <a:chOff x="6624783" y="5314219"/>
              <a:chExt cx="4584162" cy="1481346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6624783" y="5314219"/>
                <a:ext cx="4584162" cy="148134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49363" y="5531508"/>
                <a:ext cx="1031374" cy="1022103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47684" y="5531508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92708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40609" y="5516970"/>
                <a:ext cx="130291" cy="950171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09631" y="5531508"/>
                <a:ext cx="130291" cy="950171"/>
              </a:xfrm>
              <a:prstGeom prst="rect">
                <a:avLst/>
              </a:prstGeom>
            </p:spPr>
          </p:pic>
          <p:sp>
            <p:nvSpPr>
              <p:cNvPr id="100" name="Cube 99"/>
              <p:cNvSpPr/>
              <p:nvPr/>
            </p:nvSpPr>
            <p:spPr>
              <a:xfrm>
                <a:off x="10209997" y="6560185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ube 100"/>
              <p:cNvSpPr/>
              <p:nvPr/>
            </p:nvSpPr>
            <p:spPr>
              <a:xfrm>
                <a:off x="10441682" y="6553611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ube 101"/>
              <p:cNvSpPr/>
              <p:nvPr/>
            </p:nvSpPr>
            <p:spPr>
              <a:xfrm>
                <a:off x="10661775" y="6568509"/>
                <a:ext cx="147856" cy="12568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95874" y="5551729"/>
                <a:ext cx="1009451" cy="954074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23830" y="5528090"/>
                <a:ext cx="130291" cy="950171"/>
              </a:xfrm>
              <a:prstGeom prst="rect">
                <a:avLst/>
              </a:prstGeom>
            </p:spPr>
          </p:pic>
        </p:grpSp>
        <p:sp>
          <p:nvSpPr>
            <p:cNvPr id="115" name="TextBox 9"/>
            <p:cNvSpPr txBox="1"/>
            <p:nvPr/>
          </p:nvSpPr>
          <p:spPr>
            <a:xfrm>
              <a:off x="11215842" y="5727088"/>
              <a:ext cx="7384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  <a:endParaRPr lang="vi-VN" sz="3500" b="1" dirty="0">
                <a:solidFill>
                  <a:srgbClr val="F761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Connector 25"/>
          <p:cNvCxnSpPr>
            <a:stCxn id="41" idx="3"/>
            <a:endCxn id="43" idx="1"/>
          </p:cNvCxnSpPr>
          <p:nvPr/>
        </p:nvCxnSpPr>
        <p:spPr>
          <a:xfrm flipV="1">
            <a:off x="5856915" y="1404812"/>
            <a:ext cx="767868" cy="464130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6617789" y="2193997"/>
            <a:ext cx="5198852" cy="1481346"/>
            <a:chOff x="6617789" y="2193997"/>
            <a:chExt cx="5198852" cy="1481346"/>
          </a:xfrm>
        </p:grpSpPr>
        <p:grpSp>
          <p:nvGrpSpPr>
            <p:cNvPr id="23" name="Group 22"/>
            <p:cNvGrpSpPr/>
            <p:nvPr/>
          </p:nvGrpSpPr>
          <p:grpSpPr>
            <a:xfrm>
              <a:off x="6617789" y="2193997"/>
              <a:ext cx="5198852" cy="1481346"/>
              <a:chOff x="6617789" y="2193997"/>
              <a:chExt cx="5198852" cy="148134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617789" y="2193997"/>
                <a:ext cx="4584162" cy="1481346"/>
                <a:chOff x="6617789" y="2193997"/>
                <a:chExt cx="4584162" cy="1481346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6617789" y="2193997"/>
                  <a:ext cx="4584162" cy="148134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742369" y="2411286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773743" y="2396748"/>
                  <a:ext cx="1031374" cy="1022103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040690" y="2411286"/>
                  <a:ext cx="1009451" cy="954074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285714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533615" y="2396748"/>
                  <a:ext cx="130291" cy="950171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802637" y="2411286"/>
                  <a:ext cx="130291" cy="950171"/>
                </a:xfrm>
                <a:prstGeom prst="rect">
                  <a:avLst/>
                </a:prstGeom>
              </p:spPr>
            </p:pic>
            <p:sp>
              <p:nvSpPr>
                <p:cNvPr id="75" name="Cube 74"/>
                <p:cNvSpPr/>
                <p:nvPr/>
              </p:nvSpPr>
              <p:spPr>
                <a:xfrm>
                  <a:off x="10203003" y="3439963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/>
                <p:cNvSpPr/>
                <p:nvPr/>
              </p:nvSpPr>
              <p:spPr>
                <a:xfrm>
                  <a:off x="10434688" y="3433389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/>
                <p:cNvSpPr/>
                <p:nvPr/>
              </p:nvSpPr>
              <p:spPr>
                <a:xfrm>
                  <a:off x="10928366" y="3433388"/>
                  <a:ext cx="147856" cy="1256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TextBox 9"/>
              <p:cNvSpPr txBox="1"/>
              <p:nvPr/>
            </p:nvSpPr>
            <p:spPr>
              <a:xfrm>
                <a:off x="11260721" y="2556362"/>
                <a:ext cx="555920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>
                    <a:solidFill>
                      <a:srgbClr val="F7614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</a:t>
                </a:r>
                <a:endParaRPr lang="vi-VN" sz="3500" b="1" dirty="0">
                  <a:solidFill>
                    <a:srgbClr val="F761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6" name="Cube 135"/>
            <p:cNvSpPr/>
            <p:nvPr/>
          </p:nvSpPr>
          <p:spPr>
            <a:xfrm>
              <a:off x="10653222" y="3439963"/>
              <a:ext cx="147856" cy="125687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Connector 81"/>
          <p:cNvCxnSpPr>
            <a:stCxn id="39" idx="3"/>
            <a:endCxn id="68" idx="1"/>
          </p:cNvCxnSpPr>
          <p:nvPr/>
        </p:nvCxnSpPr>
        <p:spPr>
          <a:xfrm flipV="1">
            <a:off x="5856915" y="2934670"/>
            <a:ext cx="760874" cy="1562144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endCxn id="28" idx="3"/>
          </p:cNvCxnSpPr>
          <p:nvPr/>
        </p:nvCxnSpPr>
        <p:spPr>
          <a:xfrm flipH="1" flipV="1">
            <a:off x="5856915" y="1419348"/>
            <a:ext cx="760874" cy="3077466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93" idx="1"/>
            <a:endCxn id="37" idx="3"/>
          </p:cNvCxnSpPr>
          <p:nvPr/>
        </p:nvCxnSpPr>
        <p:spPr>
          <a:xfrm flipH="1" flipV="1">
            <a:off x="5856915" y="2947516"/>
            <a:ext cx="767868" cy="3107376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>
            <a:fillRect/>
          </a:stretch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21" name="Nhóm 20"/>
          <p:cNvGrpSpPr/>
          <p:nvPr/>
        </p:nvGrpSpPr>
        <p:grpSpPr>
          <a:xfrm>
            <a:off x="4153763" y="1812588"/>
            <a:ext cx="3946055" cy="1332642"/>
            <a:chOff x="6371477" y="2216092"/>
            <a:chExt cx="3946055" cy="1332642"/>
          </a:xfrm>
        </p:grpSpPr>
        <p:sp>
          <p:nvSpPr>
            <p:cNvPr id="22" name="Hộp Văn bản 21"/>
            <p:cNvSpPr txBox="1"/>
            <p:nvPr/>
          </p:nvSpPr>
          <p:spPr>
            <a:xfrm>
              <a:off x="6371477" y="2225295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8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Hộp Văn bản 22"/>
            <p:cNvSpPr txBox="1"/>
            <p:nvPr/>
          </p:nvSpPr>
          <p:spPr>
            <a:xfrm>
              <a:off x="6371477" y="2216092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AEB7A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B816D"/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9FBC1"/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62673" y="541041"/>
            <a:ext cx="7506749" cy="1070694"/>
            <a:chOff x="2362673" y="541041"/>
            <a:chExt cx="7506749" cy="1070694"/>
          </a:xfrm>
        </p:grpSpPr>
        <p:sp>
          <p:nvSpPr>
            <p:cNvPr id="4" name="Rounded Rectangle 3"/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53190E"/>
            </a:solidFill>
            <a:ln>
              <a:solidFill>
                <a:srgbClr val="53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ộp Văn bản 22"/>
            <p:cNvSpPr txBox="1"/>
            <p:nvPr/>
          </p:nvSpPr>
          <p:spPr>
            <a:xfrm>
              <a:off x="2362673" y="541041"/>
              <a:ext cx="7506749" cy="783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000" b="1" dirty="0">
                  <a:ln w="3175">
                    <a:noFill/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 … ngày … tháng … năm …</a:t>
              </a:r>
              <a:endParaRPr lang="en-US" altLang="zh-CN" sz="3000" b="1" dirty="0">
                <a:ln w="3175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845591" y="5134780"/>
            <a:ext cx="456239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 tiết – </a:t>
            </a:r>
            <a:r>
              <a:rPr lang="en-US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78027" y="3556138"/>
            <a:ext cx="9897526" cy="1492716"/>
            <a:chOff x="2413818" y="4080060"/>
            <a:chExt cx="16960031" cy="1492716"/>
          </a:xfrm>
        </p:grpSpPr>
        <p:sp>
          <p:nvSpPr>
            <p:cNvPr id="19" name="TextBox 10"/>
            <p:cNvSpPr txBox="1"/>
            <p:nvPr/>
          </p:nvSpPr>
          <p:spPr>
            <a:xfrm>
              <a:off x="2413818" y="4080060"/>
              <a:ext cx="16960031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3175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CHỤC  NGHÌN </a:t>
              </a:r>
              <a:endParaRPr lang="en-US" sz="7000" b="1" dirty="0">
                <a:ln w="3175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20" name="TextBox 10"/>
            <p:cNvSpPr txBox="1"/>
            <p:nvPr/>
          </p:nvSpPr>
          <p:spPr>
            <a:xfrm>
              <a:off x="2413818" y="4080060"/>
              <a:ext cx="16960031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Ụ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Ì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endParaRPr lang="en-US" sz="7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2B2C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grpSp>
        <p:nvGrpSpPr>
          <p:cNvPr id="30" name="Nhóm 17"/>
          <p:cNvGrpSpPr/>
          <p:nvPr/>
        </p:nvGrpSpPr>
        <p:grpSpPr>
          <a:xfrm rot="20635151">
            <a:off x="2422179" y="3359253"/>
            <a:ext cx="1769639" cy="845114"/>
            <a:chOff x="4036300" y="2073640"/>
            <a:chExt cx="2737243" cy="1209416"/>
          </a:xfrm>
        </p:grpSpPr>
        <p:sp>
          <p:nvSpPr>
            <p:cNvPr id="31" name="TextBox 11"/>
            <p:cNvSpPr txBox="1"/>
            <p:nvPr/>
          </p:nvSpPr>
          <p:spPr>
            <a:xfrm>
              <a:off x="4070362" y="208272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:</a:t>
              </a:r>
              <a:endParaRPr lang="en-US" sz="60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2" name="TextBox 12"/>
            <p:cNvSpPr txBox="1"/>
            <p:nvPr/>
          </p:nvSpPr>
          <p:spPr>
            <a:xfrm>
              <a:off x="4036300" y="2073640"/>
              <a:ext cx="2703182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:</a:t>
              </a:r>
              <a:endParaRPr lang="en-US" sz="60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>
            <a:fillRect/>
          </a:stretch>
        </p:blipFill>
        <p:spPr>
          <a:xfrm>
            <a:off x="0" y="1175656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>
            <a:fillRect/>
          </a:stretch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>
            <a:fillRect/>
          </a:stretch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1.48148E-6 L -2.08333E-7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>
            <a:fillRect/>
          </a:stretch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>
            <a:fillRect/>
          </a:stretch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>
            <a:fillRect/>
          </a:stretch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>
            <a:fillRect/>
          </a:stretch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>
            <a:fillRect/>
          </a:stretch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>
            <a:fillRect/>
          </a:stretch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>
            <a:fillRect/>
          </a:stretch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19" name="Hình ảnh 19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>
            <a:fillRect/>
          </a:stretch>
        </p:blipFill>
        <p:spPr>
          <a:xfrm>
            <a:off x="9983046" y="3455236"/>
            <a:ext cx="2985347" cy="3658574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2" name="Nhóm 2"/>
          <p:cNvGrpSpPr/>
          <p:nvPr/>
        </p:nvGrpSpPr>
        <p:grpSpPr>
          <a:xfrm flipH="1">
            <a:off x="5732765" y="192765"/>
            <a:ext cx="4545566" cy="2524309"/>
            <a:chOff x="1926422" y="1750539"/>
            <a:chExt cx="7003004" cy="3074117"/>
          </a:xfrm>
        </p:grpSpPr>
        <p:sp>
          <p:nvSpPr>
            <p:cNvPr id="23" name="Bong bóng Lời nói: Hình chữ nhật với Góc Tròn 3"/>
            <p:cNvSpPr/>
            <p:nvPr/>
          </p:nvSpPr>
          <p:spPr>
            <a:xfrm flipH="1">
              <a:off x="1926422" y="1750539"/>
              <a:ext cx="7003004" cy="3044865"/>
            </a:xfrm>
            <a:custGeom>
              <a:avLst/>
              <a:gdLst>
                <a:gd name="connsiteX0" fmla="*/ 0 w 7003004"/>
                <a:gd name="connsiteY0" fmla="*/ 507488 h 3044865"/>
                <a:gd name="connsiteX1" fmla="*/ 507488 w 7003004"/>
                <a:gd name="connsiteY1" fmla="*/ 0 h 3044865"/>
                <a:gd name="connsiteX2" fmla="*/ 1167167 w 7003004"/>
                <a:gd name="connsiteY2" fmla="*/ 0 h 3044865"/>
                <a:gd name="connsiteX3" fmla="*/ 1167167 w 7003004"/>
                <a:gd name="connsiteY3" fmla="*/ 0 h 3044865"/>
                <a:gd name="connsiteX4" fmla="*/ 2917918 w 7003004"/>
                <a:gd name="connsiteY4" fmla="*/ 0 h 3044865"/>
                <a:gd name="connsiteX5" fmla="*/ 6495516 w 7003004"/>
                <a:gd name="connsiteY5" fmla="*/ 0 h 3044865"/>
                <a:gd name="connsiteX6" fmla="*/ 7003004 w 7003004"/>
                <a:gd name="connsiteY6" fmla="*/ 507488 h 3044865"/>
                <a:gd name="connsiteX7" fmla="*/ 7003004 w 7003004"/>
                <a:gd name="connsiteY7" fmla="*/ 1776171 h 3044865"/>
                <a:gd name="connsiteX8" fmla="*/ 7003004 w 7003004"/>
                <a:gd name="connsiteY8" fmla="*/ 1776171 h 3044865"/>
                <a:gd name="connsiteX9" fmla="*/ 7003004 w 7003004"/>
                <a:gd name="connsiteY9" fmla="*/ 2537388 h 3044865"/>
                <a:gd name="connsiteX10" fmla="*/ 7003004 w 7003004"/>
                <a:gd name="connsiteY10" fmla="*/ 2537377 h 3044865"/>
                <a:gd name="connsiteX11" fmla="*/ 6495516 w 7003004"/>
                <a:gd name="connsiteY11" fmla="*/ 3044865 h 3044865"/>
                <a:gd name="connsiteX12" fmla="*/ 2917918 w 7003004"/>
                <a:gd name="connsiteY12" fmla="*/ 3044865 h 3044865"/>
                <a:gd name="connsiteX13" fmla="*/ 1167167 w 7003004"/>
                <a:gd name="connsiteY13" fmla="*/ 3044865 h 3044865"/>
                <a:gd name="connsiteX14" fmla="*/ 1167167 w 7003004"/>
                <a:gd name="connsiteY14" fmla="*/ 3044865 h 3044865"/>
                <a:gd name="connsiteX15" fmla="*/ 507488 w 7003004"/>
                <a:gd name="connsiteY15" fmla="*/ 3044865 h 3044865"/>
                <a:gd name="connsiteX16" fmla="*/ 0 w 7003004"/>
                <a:gd name="connsiteY16" fmla="*/ 2537377 h 3044865"/>
                <a:gd name="connsiteX17" fmla="*/ 0 w 7003004"/>
                <a:gd name="connsiteY17" fmla="*/ 2537388 h 3044865"/>
                <a:gd name="connsiteX18" fmla="*/ -1262992 w 7003004"/>
                <a:gd name="connsiteY18" fmla="*/ 1909922 h 3044865"/>
                <a:gd name="connsiteX19" fmla="*/ 0 w 7003004"/>
                <a:gd name="connsiteY19" fmla="*/ 1776171 h 3044865"/>
                <a:gd name="connsiteX20" fmla="*/ 0 w 7003004"/>
                <a:gd name="connsiteY20" fmla="*/ 507488 h 30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003004" h="3044865" fill="none" extrusionOk="0">
                  <a:moveTo>
                    <a:pt x="0" y="507488"/>
                  </a:moveTo>
                  <a:cubicBezTo>
                    <a:pt x="-13621" y="211102"/>
                    <a:pt x="208700" y="-33631"/>
                    <a:pt x="507488" y="0"/>
                  </a:cubicBezTo>
                  <a:cubicBezTo>
                    <a:pt x="772169" y="9034"/>
                    <a:pt x="851329" y="-7872"/>
                    <a:pt x="1167167" y="0"/>
                  </a:cubicBezTo>
                  <a:lnTo>
                    <a:pt x="1167167" y="0"/>
                  </a:lnTo>
                  <a:cubicBezTo>
                    <a:pt x="2020608" y="59153"/>
                    <a:pt x="2282889" y="-145170"/>
                    <a:pt x="2917918" y="0"/>
                  </a:cubicBezTo>
                  <a:cubicBezTo>
                    <a:pt x="3924702" y="169626"/>
                    <a:pt x="5287884" y="166819"/>
                    <a:pt x="6495516" y="0"/>
                  </a:cubicBezTo>
                  <a:cubicBezTo>
                    <a:pt x="6782171" y="-9563"/>
                    <a:pt x="6995194" y="221494"/>
                    <a:pt x="7003004" y="507488"/>
                  </a:cubicBezTo>
                  <a:cubicBezTo>
                    <a:pt x="6999296" y="678305"/>
                    <a:pt x="7067837" y="1219633"/>
                    <a:pt x="7003004" y="1776171"/>
                  </a:cubicBezTo>
                  <a:lnTo>
                    <a:pt x="7003004" y="1776171"/>
                  </a:lnTo>
                  <a:cubicBezTo>
                    <a:pt x="7039263" y="2035991"/>
                    <a:pt x="6987542" y="2459488"/>
                    <a:pt x="7003004" y="2537388"/>
                  </a:cubicBezTo>
                  <a:cubicBezTo>
                    <a:pt x="7003003" y="2537384"/>
                    <a:pt x="7003003" y="2537380"/>
                    <a:pt x="7003004" y="2537377"/>
                  </a:cubicBezTo>
                  <a:cubicBezTo>
                    <a:pt x="7009802" y="2812320"/>
                    <a:pt x="6778824" y="3052694"/>
                    <a:pt x="6495516" y="3044865"/>
                  </a:cubicBezTo>
                  <a:cubicBezTo>
                    <a:pt x="5281572" y="2967903"/>
                    <a:pt x="3498329" y="3015806"/>
                    <a:pt x="2917918" y="3044865"/>
                  </a:cubicBezTo>
                  <a:cubicBezTo>
                    <a:pt x="2083372" y="3194394"/>
                    <a:pt x="1404461" y="2962163"/>
                    <a:pt x="1167167" y="3044865"/>
                  </a:cubicBezTo>
                  <a:lnTo>
                    <a:pt x="1167167" y="3044865"/>
                  </a:lnTo>
                  <a:cubicBezTo>
                    <a:pt x="884526" y="3066948"/>
                    <a:pt x="668669" y="3050521"/>
                    <a:pt x="507488" y="3044865"/>
                  </a:cubicBezTo>
                  <a:cubicBezTo>
                    <a:pt x="187559" y="3057357"/>
                    <a:pt x="702" y="2833361"/>
                    <a:pt x="0" y="2537377"/>
                  </a:cubicBezTo>
                  <a:cubicBezTo>
                    <a:pt x="0" y="2537382"/>
                    <a:pt x="0" y="2537384"/>
                    <a:pt x="0" y="2537388"/>
                  </a:cubicBezTo>
                  <a:cubicBezTo>
                    <a:pt x="-378027" y="2265775"/>
                    <a:pt x="-962706" y="2187637"/>
                    <a:pt x="-1262992" y="1909922"/>
                  </a:cubicBezTo>
                  <a:cubicBezTo>
                    <a:pt x="-914649" y="1944117"/>
                    <a:pt x="-488414" y="1937172"/>
                    <a:pt x="0" y="1776171"/>
                  </a:cubicBezTo>
                  <a:cubicBezTo>
                    <a:pt x="106087" y="1633063"/>
                    <a:pt x="106849" y="888477"/>
                    <a:pt x="0" y="507488"/>
                  </a:cubicBezTo>
                  <a:close/>
                </a:path>
                <a:path w="7003004" h="3044865" stroke="0" extrusionOk="0">
                  <a:moveTo>
                    <a:pt x="0" y="507488"/>
                  </a:moveTo>
                  <a:cubicBezTo>
                    <a:pt x="10832" y="228496"/>
                    <a:pt x="205361" y="-29396"/>
                    <a:pt x="507488" y="0"/>
                  </a:cubicBezTo>
                  <a:cubicBezTo>
                    <a:pt x="603890" y="52894"/>
                    <a:pt x="927951" y="25033"/>
                    <a:pt x="1167167" y="0"/>
                  </a:cubicBezTo>
                  <a:lnTo>
                    <a:pt x="1167167" y="0"/>
                  </a:lnTo>
                  <a:cubicBezTo>
                    <a:pt x="1390570" y="128312"/>
                    <a:pt x="2417635" y="69767"/>
                    <a:pt x="2917918" y="0"/>
                  </a:cubicBezTo>
                  <a:cubicBezTo>
                    <a:pt x="3922300" y="117495"/>
                    <a:pt x="6084084" y="-81622"/>
                    <a:pt x="6495516" y="0"/>
                  </a:cubicBezTo>
                  <a:cubicBezTo>
                    <a:pt x="6733106" y="-17182"/>
                    <a:pt x="7049338" y="237796"/>
                    <a:pt x="7003004" y="507488"/>
                  </a:cubicBezTo>
                  <a:cubicBezTo>
                    <a:pt x="6986069" y="1069513"/>
                    <a:pt x="6947443" y="1400041"/>
                    <a:pt x="7003004" y="1776171"/>
                  </a:cubicBezTo>
                  <a:lnTo>
                    <a:pt x="7003004" y="1776171"/>
                  </a:lnTo>
                  <a:cubicBezTo>
                    <a:pt x="6970868" y="2028319"/>
                    <a:pt x="7013162" y="2361481"/>
                    <a:pt x="7003004" y="2537388"/>
                  </a:cubicBezTo>
                  <a:cubicBezTo>
                    <a:pt x="7003003" y="2537384"/>
                    <a:pt x="7003005" y="2537379"/>
                    <a:pt x="7003004" y="2537377"/>
                  </a:cubicBezTo>
                  <a:cubicBezTo>
                    <a:pt x="7030370" y="2783609"/>
                    <a:pt x="6732954" y="3041653"/>
                    <a:pt x="6495516" y="3044865"/>
                  </a:cubicBezTo>
                  <a:cubicBezTo>
                    <a:pt x="5197169" y="2899781"/>
                    <a:pt x="4631116" y="3079944"/>
                    <a:pt x="2917918" y="3044865"/>
                  </a:cubicBezTo>
                  <a:cubicBezTo>
                    <a:pt x="2391667" y="2971267"/>
                    <a:pt x="1793580" y="2989606"/>
                    <a:pt x="1167167" y="3044865"/>
                  </a:cubicBezTo>
                  <a:lnTo>
                    <a:pt x="1167167" y="3044865"/>
                  </a:lnTo>
                  <a:cubicBezTo>
                    <a:pt x="1095908" y="3034545"/>
                    <a:pt x="677937" y="3040454"/>
                    <a:pt x="507488" y="3044865"/>
                  </a:cubicBezTo>
                  <a:cubicBezTo>
                    <a:pt x="209674" y="3037375"/>
                    <a:pt x="26451" y="2801351"/>
                    <a:pt x="0" y="2537377"/>
                  </a:cubicBezTo>
                  <a:cubicBezTo>
                    <a:pt x="-1" y="2537379"/>
                    <a:pt x="0" y="2537383"/>
                    <a:pt x="0" y="2537388"/>
                  </a:cubicBezTo>
                  <a:cubicBezTo>
                    <a:pt x="-350341" y="2409854"/>
                    <a:pt x="-737254" y="2072549"/>
                    <a:pt x="-1262992" y="1909922"/>
                  </a:cubicBezTo>
                  <a:cubicBezTo>
                    <a:pt x="-992390" y="1831379"/>
                    <a:pt x="-283324" y="1908962"/>
                    <a:pt x="0" y="1776171"/>
                  </a:cubicBezTo>
                  <a:cubicBezTo>
                    <a:pt x="10401" y="1489074"/>
                    <a:pt x="-74907" y="730273"/>
                    <a:pt x="0" y="5074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4" name="Text Placeholder 7"/>
            <p:cNvSpPr txBox="1"/>
            <p:nvPr/>
          </p:nvSpPr>
          <p:spPr>
            <a:xfrm>
              <a:off x="2278998" y="1836120"/>
              <a:ext cx="6213645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500" b="0" dirty="0" err="1">
                  <a:latin typeface="+mn-lt"/>
                </a:rPr>
                <a:t>Những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món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ăn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thật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sự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rất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tuyệt</a:t>
              </a:r>
              <a:r>
                <a:rPr lang="en-US" sz="3500" b="0" dirty="0">
                  <a:latin typeface="+mn-lt"/>
                </a:rPr>
                <a:t>! </a:t>
              </a:r>
              <a:r>
                <a:rPr lang="en-US" sz="3500" b="0" dirty="0" err="1">
                  <a:latin typeface="+mn-lt"/>
                </a:rPr>
                <a:t>Buổi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tiệc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thật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vui</a:t>
              </a:r>
              <a:r>
                <a:rPr lang="en-US" sz="3500" b="0" dirty="0">
                  <a:latin typeface="+mn-lt"/>
                </a:rPr>
                <a:t>! </a:t>
              </a:r>
              <a:r>
                <a:rPr lang="en-US" sz="3500" b="0" dirty="0" err="1">
                  <a:latin typeface="+mn-lt"/>
                </a:rPr>
                <a:t>Cảm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ơn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các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bạn</a:t>
              </a:r>
              <a:r>
                <a:rPr lang="en-US" sz="3500" b="0" dirty="0">
                  <a:latin typeface="+mn-lt"/>
                </a:rPr>
                <a:t> </a:t>
              </a:r>
              <a:r>
                <a:rPr lang="en-US" sz="3500" b="0" dirty="0" err="1">
                  <a:latin typeface="+mn-lt"/>
                </a:rPr>
                <a:t>nhé</a:t>
              </a:r>
              <a:r>
                <a:rPr lang="en-US" sz="3500" b="0" dirty="0">
                  <a:latin typeface="+mn-lt"/>
                </a:rPr>
                <a:t>!</a:t>
              </a:r>
              <a:endParaRPr lang="vi-VN" sz="3500" b="0" dirty="0">
                <a:latin typeface="+mn-lt"/>
              </a:endParaRPr>
            </a:p>
          </p:txBody>
        </p:sp>
      </p:grpSp>
      <p:pic>
        <p:nvPicPr>
          <p:cNvPr id="25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>
            <a:fillRect/>
          </a:stretch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>
            <a:fillRect/>
          </a:stretch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 Văn bản 14"/>
          <p:cNvSpPr txBox="1"/>
          <p:nvPr/>
        </p:nvSpPr>
        <p:spPr>
          <a:xfrm>
            <a:off x="6146406" y="343481"/>
            <a:ext cx="54960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FFFF8F"/>
                </a:solidFill>
                <a:latin typeface="SVN-Hole Hearted" panose="020B0A06020104020203" pitchFamily="34" charset="0"/>
              </a:rPr>
              <a:t>Đ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E2B2C7"/>
                </a:solidFill>
                <a:latin typeface="SVN-Hole Hearted" panose="020B0A06020104020203" pitchFamily="34" charset="0"/>
              </a:rPr>
              <a:t>Ố 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SVN-Hole Hearted" panose="020B0A06020104020203" pitchFamily="34" charset="0"/>
              </a:rPr>
              <a:t>B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98E084"/>
                </a:solidFill>
                <a:latin typeface="SVN-Hole Hearted" panose="020B0A06020104020203" pitchFamily="34" charset="0"/>
              </a:rPr>
              <a:t>Ạ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F2ADA2"/>
                </a:solidFill>
                <a:latin typeface="SVN-Hole Hearted" panose="020B0A06020104020203" pitchFamily="34" charset="0"/>
              </a:rPr>
              <a:t>N</a:t>
            </a:r>
            <a:endParaRPr lang="vi-VN" sz="10000" dirty="0">
              <a:ln w="28575">
                <a:solidFill>
                  <a:srgbClr val="0070C0"/>
                </a:solidFill>
              </a:ln>
              <a:solidFill>
                <a:srgbClr val="A4EBF2"/>
              </a:solidFill>
            </a:endParaRPr>
          </a:p>
        </p:txBody>
      </p:sp>
      <p:grpSp>
        <p:nvGrpSpPr>
          <p:cNvPr id="26" name="Nhóm 23"/>
          <p:cNvGrpSpPr/>
          <p:nvPr/>
        </p:nvGrpSpPr>
        <p:grpSpPr>
          <a:xfrm>
            <a:off x="1098130" y="1147335"/>
            <a:ext cx="4280542" cy="1393227"/>
            <a:chOff x="3666356" y="4573200"/>
            <a:chExt cx="4280542" cy="1393227"/>
          </a:xfrm>
        </p:grpSpPr>
        <p:sp>
          <p:nvSpPr>
            <p:cNvPr id="27" name="TextBox 67"/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  <a:endParaRPr lang="en-US" sz="9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8" name="TextBox 67"/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  <a:endParaRPr lang="en-US" sz="9000" b="1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29" name="TextBox 16"/>
          <p:cNvSpPr txBox="1"/>
          <p:nvPr/>
        </p:nvSpPr>
        <p:spPr>
          <a:xfrm>
            <a:off x="1098130" y="2024903"/>
            <a:ext cx="10197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hãy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cùng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nhau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tìm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giá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trị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chữ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số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8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số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endParaRPr lang="en-US" sz="6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6969" y="3940713"/>
            <a:ext cx="89597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1 9</a:t>
            </a:r>
            <a:r>
              <a:rPr lang="en-US" sz="6000" b="1" dirty="0">
                <a:solidFill>
                  <a:srgbClr val="FF5D5D"/>
                </a:solidFill>
              </a:rPr>
              <a:t>8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0; 2 34</a:t>
            </a:r>
            <a:r>
              <a:rPr lang="en-US" sz="6000" b="1" dirty="0">
                <a:solidFill>
                  <a:srgbClr val="FF5D5D"/>
                </a:solidFill>
              </a:rPr>
              <a:t>8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; 5 </a:t>
            </a:r>
            <a:r>
              <a:rPr lang="en-US" sz="6000" b="1" dirty="0">
                <a:solidFill>
                  <a:srgbClr val="FF5D5D"/>
                </a:solidFill>
              </a:rPr>
              <a:t>8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60; </a:t>
            </a:r>
            <a:r>
              <a:rPr lang="en-US" sz="6000" b="1" dirty="0">
                <a:solidFill>
                  <a:srgbClr val="FF5D5D"/>
                </a:solidFill>
              </a:rPr>
              <a:t>8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 769.</a:t>
            </a:r>
            <a:endParaRPr lang="vi-VN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73939" y="5079207"/>
            <a:ext cx="10968508" cy="1786955"/>
            <a:chOff x="689532" y="4437990"/>
            <a:chExt cx="10968508" cy="1786955"/>
          </a:xfrm>
        </p:grpSpPr>
        <p:sp>
          <p:nvSpPr>
            <p:cNvPr id="32" name="Hộp Văn bản 49"/>
            <p:cNvSpPr txBox="1"/>
            <p:nvPr/>
          </p:nvSpPr>
          <p:spPr>
            <a:xfrm>
              <a:off x="689532" y="4437990"/>
              <a:ext cx="10968508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110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SVN-Hole Hearted" panose="020B0A06020104020203" pitchFamily="34" charset="0"/>
                </a:rPr>
                <a:t>Trò chơi bắt đầu</a:t>
              </a:r>
              <a:endParaRPr lang="vi-VN" sz="11000" dirty="0">
                <a:ln w="317500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33" name="Hộp Văn bản 49"/>
            <p:cNvSpPr txBox="1"/>
            <p:nvPr/>
          </p:nvSpPr>
          <p:spPr>
            <a:xfrm>
              <a:off x="689532" y="4439841"/>
              <a:ext cx="10968508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11000" dirty="0">
                  <a:ln w="28575">
                    <a:solidFill>
                      <a:srgbClr val="0070C0"/>
                    </a:solidFill>
                  </a:ln>
                  <a:solidFill>
                    <a:srgbClr val="F89E9E"/>
                  </a:solidFill>
                  <a:latin typeface="SVN-Hole Hearted" panose="020B0A06020104020203" pitchFamily="34" charset="0"/>
                </a:rPr>
                <a:t>Trò chơi bắt đầu</a:t>
              </a:r>
              <a:endParaRPr lang="vi-VN" sz="11000" dirty="0">
                <a:ln w="28575">
                  <a:solidFill>
                    <a:srgbClr val="0070C0"/>
                  </a:solidFill>
                </a:ln>
                <a:solidFill>
                  <a:srgbClr val="F89E9E"/>
                </a:solidFill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>
            <a:fillRect/>
          </a:stretch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 Văn bản 14"/>
          <p:cNvSpPr txBox="1"/>
          <p:nvPr/>
        </p:nvSpPr>
        <p:spPr>
          <a:xfrm>
            <a:off x="6146406" y="343481"/>
            <a:ext cx="54960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FFFF8F"/>
                </a:solidFill>
                <a:latin typeface="SVN-Hole Hearted" panose="020B0A06020104020203" pitchFamily="34" charset="0"/>
              </a:rPr>
              <a:t>Đ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E2B2C7"/>
                </a:solidFill>
                <a:latin typeface="SVN-Hole Hearted" panose="020B0A06020104020203" pitchFamily="34" charset="0"/>
              </a:rPr>
              <a:t>Ố 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SVN-Hole Hearted" panose="020B0A06020104020203" pitchFamily="34" charset="0"/>
              </a:rPr>
              <a:t>B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98E084"/>
                </a:solidFill>
                <a:latin typeface="SVN-Hole Hearted" panose="020B0A06020104020203" pitchFamily="34" charset="0"/>
              </a:rPr>
              <a:t>Ạ</a:t>
            </a:r>
            <a:r>
              <a:rPr lang="en-US" sz="10000" dirty="0">
                <a:ln w="28575">
                  <a:solidFill>
                    <a:srgbClr val="0070C0"/>
                  </a:solidFill>
                </a:ln>
                <a:solidFill>
                  <a:srgbClr val="F2ADA2"/>
                </a:solidFill>
                <a:latin typeface="SVN-Hole Hearted" panose="020B0A06020104020203" pitchFamily="34" charset="0"/>
              </a:rPr>
              <a:t>N</a:t>
            </a:r>
            <a:endParaRPr lang="vi-VN" sz="10000" dirty="0">
              <a:ln w="28575">
                <a:solidFill>
                  <a:srgbClr val="0070C0"/>
                </a:solidFill>
              </a:ln>
              <a:solidFill>
                <a:srgbClr val="A4EBF2"/>
              </a:solidFill>
            </a:endParaRPr>
          </a:p>
        </p:txBody>
      </p:sp>
      <p:grpSp>
        <p:nvGrpSpPr>
          <p:cNvPr id="26" name="Nhóm 23"/>
          <p:cNvGrpSpPr/>
          <p:nvPr/>
        </p:nvGrpSpPr>
        <p:grpSpPr>
          <a:xfrm>
            <a:off x="1098130" y="1147335"/>
            <a:ext cx="4280542" cy="1393227"/>
            <a:chOff x="3666356" y="4573200"/>
            <a:chExt cx="4280542" cy="1393227"/>
          </a:xfrm>
        </p:grpSpPr>
        <p:sp>
          <p:nvSpPr>
            <p:cNvPr id="27" name="TextBox 67"/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  <a:endParaRPr lang="en-US" sz="9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8" name="TextBox 67"/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  <a:endParaRPr lang="en-US" sz="9000" b="1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29" name="TextBox 16"/>
          <p:cNvSpPr txBox="1"/>
          <p:nvPr/>
        </p:nvSpPr>
        <p:spPr>
          <a:xfrm>
            <a:off x="2448156" y="2174468"/>
            <a:ext cx="4435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8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chục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( 80 )</a:t>
            </a:r>
            <a:endParaRPr lang="en-US" sz="6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2739" y="2174468"/>
            <a:ext cx="2439677" cy="3935174"/>
            <a:chOff x="482740" y="2174468"/>
            <a:chExt cx="2249032" cy="3935174"/>
          </a:xfrm>
        </p:grpSpPr>
        <p:sp>
          <p:nvSpPr>
            <p:cNvPr id="2" name="Rectangle 1"/>
            <p:cNvSpPr/>
            <p:nvPr/>
          </p:nvSpPr>
          <p:spPr>
            <a:xfrm>
              <a:off x="482740" y="2174468"/>
              <a:ext cx="212910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1 9</a:t>
              </a:r>
              <a:r>
                <a:rPr lang="en-US" sz="6000" b="1" dirty="0">
                  <a:solidFill>
                    <a:srgbClr val="FF5D5D"/>
                  </a:solidFill>
                </a:rPr>
                <a:t>8</a:t>
              </a:r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0:</a:t>
              </a:r>
              <a:endParaRPr lang="vi-VN" sz="6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6478" y="3120419"/>
              <a:ext cx="212910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2 34</a:t>
              </a:r>
              <a:r>
                <a:rPr lang="en-US" sz="6000" b="1" dirty="0">
                  <a:solidFill>
                    <a:srgbClr val="FF5D5D"/>
                  </a:solidFill>
                </a:rPr>
                <a:t>8</a:t>
              </a:r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:</a:t>
              </a:r>
              <a:endParaRPr lang="vi-VN" sz="6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2663" y="4091037"/>
              <a:ext cx="212910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5 </a:t>
              </a:r>
              <a:r>
                <a:rPr lang="en-US" sz="6000" b="1" dirty="0">
                  <a:solidFill>
                    <a:srgbClr val="FF5D5D"/>
                  </a:solidFill>
                </a:rPr>
                <a:t>8</a:t>
              </a:r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60:</a:t>
              </a:r>
              <a:endParaRPr lang="vi-VN" sz="6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3691" y="5093979"/>
              <a:ext cx="212910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sz="6000" b="1" dirty="0">
                  <a:solidFill>
                    <a:srgbClr val="FF5D5D"/>
                  </a:solidFill>
                </a:rPr>
                <a:t>8 </a:t>
              </a:r>
              <a:r>
                <a:rPr lang="en-US" sz="6000" b="1" dirty="0">
                  <a:solidFill>
                    <a:schemeClr val="accent6">
                      <a:lumMod val="75000"/>
                    </a:schemeClr>
                  </a:solidFill>
                </a:rPr>
                <a:t>769:</a:t>
              </a:r>
              <a:endParaRPr lang="vi-VN" sz="6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TextBox 16"/>
          <p:cNvSpPr txBox="1"/>
          <p:nvPr/>
        </p:nvSpPr>
        <p:spPr>
          <a:xfrm>
            <a:off x="2342670" y="3115920"/>
            <a:ext cx="466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8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đơn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vị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( 8 )</a:t>
            </a:r>
            <a:endParaRPr lang="en-US" sz="6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2336570" y="4113673"/>
            <a:ext cx="5199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8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trăm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( 800 )</a:t>
            </a:r>
            <a:endParaRPr lang="en-US" sz="6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2448156" y="5117236"/>
            <a:ext cx="5638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8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</a:rPr>
              <a:t>nghìn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</a:rPr>
              <a:t> ( 8 000 )</a:t>
            </a:r>
            <a:endParaRPr lang="en-US" sz="6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3" name="Hình ảnh 18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>
            <a:fillRect/>
          </a:stretch>
        </p:blipFill>
        <p:spPr>
          <a:xfrm>
            <a:off x="6890014" y="1838071"/>
            <a:ext cx="3753063" cy="4188785"/>
          </a:xfrm>
          <a:prstGeom prst="rect">
            <a:avLst/>
          </a:prstGeom>
        </p:spPr>
      </p:pic>
      <p:pic>
        <p:nvPicPr>
          <p:cNvPr id="22" name="Hình ảnh 19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>
            <a:fillRect/>
          </a:stretch>
        </p:blipFill>
        <p:spPr>
          <a:xfrm>
            <a:off x="9096887" y="2259612"/>
            <a:ext cx="3443855" cy="422048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9" grpId="0"/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"/>
          <a:srcRect l="23886" r="8768"/>
          <a:stretch>
            <a:fillRect/>
          </a:stretch>
        </p:blipFill>
        <p:spPr>
          <a:xfrm>
            <a:off x="-112060" y="-1021365"/>
            <a:ext cx="12304060" cy="8208775"/>
          </a:xfrm>
          <a:prstGeom prst="rect">
            <a:avLst/>
          </a:prstGeom>
        </p:spPr>
      </p:pic>
      <p:sp>
        <p:nvSpPr>
          <p:cNvPr id="34" name="Hình chữ nhật: Góc Tròn 3"/>
          <p:cNvSpPr/>
          <p:nvPr/>
        </p:nvSpPr>
        <p:spPr>
          <a:xfrm>
            <a:off x="2755245" y="1518357"/>
            <a:ext cx="6368692" cy="5044658"/>
          </a:xfrm>
          <a:custGeom>
            <a:avLst/>
            <a:gdLst>
              <a:gd name="connsiteX0" fmla="*/ 0 w 6368692"/>
              <a:gd name="connsiteY0" fmla="*/ 840793 h 5044658"/>
              <a:gd name="connsiteX1" fmla="*/ 840793 w 6368692"/>
              <a:gd name="connsiteY1" fmla="*/ 0 h 5044658"/>
              <a:gd name="connsiteX2" fmla="*/ 5527899 w 6368692"/>
              <a:gd name="connsiteY2" fmla="*/ 0 h 5044658"/>
              <a:gd name="connsiteX3" fmla="*/ 6368692 w 6368692"/>
              <a:gd name="connsiteY3" fmla="*/ 840793 h 5044658"/>
              <a:gd name="connsiteX4" fmla="*/ 6368692 w 6368692"/>
              <a:gd name="connsiteY4" fmla="*/ 4203865 h 5044658"/>
              <a:gd name="connsiteX5" fmla="*/ 5527899 w 6368692"/>
              <a:gd name="connsiteY5" fmla="*/ 5044658 h 5044658"/>
              <a:gd name="connsiteX6" fmla="*/ 840793 w 6368692"/>
              <a:gd name="connsiteY6" fmla="*/ 5044658 h 5044658"/>
              <a:gd name="connsiteX7" fmla="*/ 0 w 6368692"/>
              <a:gd name="connsiteY7" fmla="*/ 4203865 h 5044658"/>
              <a:gd name="connsiteX8" fmla="*/ 0 w 6368692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8692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14921" y="77600"/>
                  <a:pt x="4306189" y="-27269"/>
                  <a:pt x="5527899" y="0"/>
                </a:cubicBezTo>
                <a:cubicBezTo>
                  <a:pt x="6022886" y="-40406"/>
                  <a:pt x="6374138" y="378039"/>
                  <a:pt x="6368692" y="840793"/>
                </a:cubicBezTo>
                <a:cubicBezTo>
                  <a:pt x="6477692" y="1845335"/>
                  <a:pt x="6290483" y="3332090"/>
                  <a:pt x="6368692" y="4203865"/>
                </a:cubicBezTo>
                <a:cubicBezTo>
                  <a:pt x="6332851" y="4654201"/>
                  <a:pt x="5952408" y="5062232"/>
                  <a:pt x="5527899" y="5044658"/>
                </a:cubicBezTo>
                <a:cubicBezTo>
                  <a:pt x="3226689" y="5093835"/>
                  <a:pt x="1921034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368692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915446" y="-129276"/>
                  <a:pt x="4696622" y="-77778"/>
                  <a:pt x="5527899" y="0"/>
                </a:cubicBezTo>
                <a:cubicBezTo>
                  <a:pt x="5974578" y="-56357"/>
                  <a:pt x="6365484" y="394931"/>
                  <a:pt x="6368692" y="840793"/>
                </a:cubicBezTo>
                <a:cubicBezTo>
                  <a:pt x="6450291" y="1491911"/>
                  <a:pt x="6522992" y="3779628"/>
                  <a:pt x="6368692" y="4203865"/>
                </a:cubicBezTo>
                <a:cubicBezTo>
                  <a:pt x="6395790" y="4725370"/>
                  <a:pt x="5969454" y="5052407"/>
                  <a:pt x="5527899" y="5044658"/>
                </a:cubicBezTo>
                <a:cubicBezTo>
                  <a:pt x="4844878" y="5088878"/>
                  <a:pt x="1698468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761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4077"/>
          <a:stretch>
            <a:fillRect/>
          </a:stretch>
        </p:blipFill>
        <p:spPr>
          <a:xfrm>
            <a:off x="-384620" y="1792674"/>
            <a:ext cx="3475017" cy="5120639"/>
          </a:xfrm>
          <a:prstGeom prst="rect">
            <a:avLst/>
          </a:prstGeom>
        </p:spPr>
      </p:pic>
      <p:pic>
        <p:nvPicPr>
          <p:cNvPr id="29" name="Hình ảnh 29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15526" r="14915" b="8603"/>
          <a:stretch>
            <a:fillRect/>
          </a:stretch>
        </p:blipFill>
        <p:spPr>
          <a:xfrm flipH="1">
            <a:off x="7929624" y="2005153"/>
            <a:ext cx="4879275" cy="50449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78284" y="1154135"/>
            <a:ext cx="6831279" cy="3663990"/>
            <a:chOff x="1793504" y="750314"/>
            <a:chExt cx="6831279" cy="3663990"/>
          </a:xfrm>
        </p:grpSpPr>
        <p:sp>
          <p:nvSpPr>
            <p:cNvPr id="39" name="TextBox 47"/>
            <p:cNvSpPr txBox="1"/>
            <p:nvPr/>
          </p:nvSpPr>
          <p:spPr>
            <a:xfrm>
              <a:off x="3105922" y="1937804"/>
              <a:ext cx="5518861" cy="2476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spcBef>
                  <a:spcPts val="600"/>
                </a:spcBef>
                <a:buFontTx/>
                <a:buChar char="-"/>
              </a:pPr>
              <a:r>
                <a:rPr lang="vi-VN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Học sinh nhận biết các hàng từ đơn vị đến chục nghìn ( vạn ), quan hệ giữa các hàng.</a:t>
              </a:r>
              <a:endParaRPr lang="vi-VN" altLang="zh-CN" sz="3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pPr marL="457200" indent="-457200" algn="just">
                <a:spcBef>
                  <a:spcPts val="600"/>
                </a:spcBef>
                <a:buFontTx/>
                <a:buChar char="-"/>
              </a:pPr>
              <a:r>
                <a:rPr lang="vi-VN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Học sinh nhận biết số tròn nghìn. </a:t>
              </a:r>
              <a:endPara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663" b="68682"/>
            <a:stretch>
              <a:fillRect/>
            </a:stretch>
          </p:blipFill>
          <p:spPr>
            <a:xfrm>
              <a:off x="1793504" y="750314"/>
              <a:ext cx="1843505" cy="1187989"/>
            </a:xfrm>
            <a:prstGeom prst="rect">
              <a:avLst/>
            </a:prstGeom>
          </p:spPr>
        </p:pic>
      </p:grpSp>
      <p:sp>
        <p:nvSpPr>
          <p:cNvPr id="3" name="Text Box 2"/>
          <p:cNvSpPr txBox="1"/>
          <p:nvPr/>
        </p:nvSpPr>
        <p:spPr>
          <a:xfrm>
            <a:off x="3796665" y="1518285"/>
            <a:ext cx="36328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endParaRPr lang="vi-V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>
            <a:fillRect/>
          </a:stretch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>
            <a:fillRect/>
          </a:stretch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>
            <a:fillRect/>
          </a:stretch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>
            <a:fillRect/>
          </a:stretch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>
            <a:fillRect/>
          </a:stretch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>
            <a:fillRect/>
          </a:stretch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>
            <a:fillRect/>
          </a:stretch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>
            <a:fillRect/>
          </a:stretch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4062549" y="-64844"/>
            <a:ext cx="8493812" cy="3505173"/>
            <a:chOff x="4133327" y="8204395"/>
            <a:chExt cx="7210038" cy="3505173"/>
          </a:xfrm>
        </p:grpSpPr>
        <p:sp>
          <p:nvSpPr>
            <p:cNvPr id="46" name="TextBox 45"/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  <a:endParaRPr lang="en-US" sz="9000" b="1" dirty="0">
                <a:ln w="3302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  <a:endParaRPr lang="en-US" sz="9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pic>
        <p:nvPicPr>
          <p:cNvPr id="48" name="Hình ảnh 19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>
            <a:fillRect/>
          </a:stretch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Nhóm 5"/>
          <p:cNvGrpSpPr/>
          <p:nvPr/>
        </p:nvGrpSpPr>
        <p:grpSpPr>
          <a:xfrm rot="1063868">
            <a:off x="5330949" y="305068"/>
            <a:ext cx="7238883" cy="6247867"/>
            <a:chOff x="2876479" y="2773788"/>
            <a:chExt cx="6688426" cy="2945881"/>
          </a:xfrm>
        </p:grpSpPr>
        <p:sp>
          <p:nvSpPr>
            <p:cNvPr id="31" name="TextBox 12"/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2" name="TextBox 12"/>
            <p:cNvSpPr txBox="1"/>
            <p:nvPr/>
          </p:nvSpPr>
          <p:spPr>
            <a:xfrm rot="20527286">
              <a:off x="2876479" y="2773789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>
            <a:fillRect/>
          </a:stretch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/>
          <a:stretch>
            <a:fillRect/>
          </a:stretch>
        </p:blipFill>
        <p:spPr>
          <a:xfrm>
            <a:off x="0" y="-39189"/>
            <a:ext cx="12192000" cy="6897189"/>
          </a:xfrm>
          <a:prstGeom prst="rect">
            <a:avLst/>
          </a:prstGeom>
        </p:spPr>
      </p:pic>
      <p:sp>
        <p:nvSpPr>
          <p:cNvPr id="22" name="Rectangle: Rounded Corners 5"/>
          <p:cNvSpPr/>
          <p:nvPr/>
        </p:nvSpPr>
        <p:spPr>
          <a:xfrm>
            <a:off x="209390" y="203360"/>
            <a:ext cx="11773220" cy="371297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/>
          <p:cNvSpPr txBox="1"/>
          <p:nvPr/>
        </p:nvSpPr>
        <p:spPr>
          <a:xfrm>
            <a:off x="364962" y="1669566"/>
            <a:ext cx="116176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lệnh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: “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?”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500" b="1" dirty="0" err="1">
                <a:solidFill>
                  <a:srgbClr val="FF5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3500" b="1" dirty="0">
                <a:solidFill>
                  <a:srgbClr val="FF5D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lệnh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Nhóm 12"/>
          <p:cNvGrpSpPr/>
          <p:nvPr/>
        </p:nvGrpSpPr>
        <p:grpSpPr>
          <a:xfrm>
            <a:off x="6096000" y="239419"/>
            <a:ext cx="5498377" cy="3189580"/>
            <a:chOff x="1304955" y="1907257"/>
            <a:chExt cx="7263693" cy="3315461"/>
          </a:xfrm>
        </p:grpSpPr>
        <p:sp>
          <p:nvSpPr>
            <p:cNvPr id="21" name="Hộp Văn bản 13"/>
            <p:cNvSpPr txBox="1"/>
            <p:nvPr/>
          </p:nvSpPr>
          <p:spPr>
            <a:xfrm>
              <a:off x="1308041" y="190725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TÔI BẢO</a:t>
              </a:r>
              <a:endParaRPr lang="vi-VN" sz="10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8" name="Hộp Văn bản 14"/>
            <p:cNvSpPr txBox="1"/>
            <p:nvPr/>
          </p:nvSpPr>
          <p:spPr>
            <a:xfrm>
              <a:off x="1304955" y="192750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Hole Hearted" panose="020B0A06020104020203" pitchFamily="34" charset="0"/>
                </a:rPr>
                <a:t>Ô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I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Hole Hearted" panose="020B0A06020104020203" pitchFamily="34" charset="0"/>
                </a:rPr>
                <a:t>B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2ADA2"/>
                  </a:solidFill>
                  <a:latin typeface="SVN-Hole Hearted" panose="020B0A06020104020203" pitchFamily="34" charset="0"/>
                </a:rPr>
                <a:t>Ả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A4EBF2"/>
                  </a:solidFill>
                  <a:latin typeface="SVN-Hole Hearted" panose="020B0A06020104020203" pitchFamily="34" charset="0"/>
                </a:rPr>
                <a:t>O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rgbClr val="A4EBF2"/>
                </a:solidFill>
              </a:endParaRPr>
            </a:p>
          </p:txBody>
        </p:sp>
      </p:grpSp>
      <p:grpSp>
        <p:nvGrpSpPr>
          <p:cNvPr id="29" name="Nhóm 23"/>
          <p:cNvGrpSpPr/>
          <p:nvPr/>
        </p:nvGrpSpPr>
        <p:grpSpPr>
          <a:xfrm>
            <a:off x="662854" y="965424"/>
            <a:ext cx="4280542" cy="1393227"/>
            <a:chOff x="3666356" y="4573200"/>
            <a:chExt cx="4280542" cy="1393227"/>
          </a:xfrm>
        </p:grpSpPr>
        <p:sp>
          <p:nvSpPr>
            <p:cNvPr id="30" name="TextBox 67"/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  <a:endParaRPr lang="en-US" sz="9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1" name="TextBox 67"/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  <a:endParaRPr lang="en-US" sz="9000" b="1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/>
          <a:stretch>
            <a:fillRect/>
          </a:stretch>
        </p:blipFill>
        <p:spPr>
          <a:xfrm>
            <a:off x="0" y="-39189"/>
            <a:ext cx="12192000" cy="6897189"/>
          </a:xfrm>
          <a:prstGeom prst="rect">
            <a:avLst/>
          </a:prstGeom>
        </p:spPr>
      </p:pic>
      <p:pic>
        <p:nvPicPr>
          <p:cNvPr id="20" name="Hình ảnh 19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>
            <a:fillRect/>
          </a:stretch>
        </p:blipFill>
        <p:spPr>
          <a:xfrm>
            <a:off x="9777357" y="3004227"/>
            <a:ext cx="3273017" cy="4011117"/>
          </a:xfrm>
          <a:prstGeom prst="rect">
            <a:avLst/>
          </a:prstGeom>
        </p:spPr>
      </p:pic>
      <p:pic>
        <p:nvPicPr>
          <p:cNvPr id="19" name="Hình ảnh 18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>
            <a:fillRect/>
          </a:stretch>
        </p:blipFill>
        <p:spPr>
          <a:xfrm>
            <a:off x="-348103" y="3481714"/>
            <a:ext cx="3406201" cy="3801653"/>
          </a:xfrm>
          <a:prstGeom prst="rect">
            <a:avLst/>
          </a:prstGeom>
        </p:spPr>
      </p:pic>
      <p:grpSp>
        <p:nvGrpSpPr>
          <p:cNvPr id="18" name="Nhóm 12"/>
          <p:cNvGrpSpPr/>
          <p:nvPr/>
        </p:nvGrpSpPr>
        <p:grpSpPr>
          <a:xfrm>
            <a:off x="6081877" y="239419"/>
            <a:ext cx="5512500" cy="3189581"/>
            <a:chOff x="1286298" y="1907257"/>
            <a:chExt cx="7282350" cy="3315462"/>
          </a:xfrm>
        </p:grpSpPr>
        <p:sp>
          <p:nvSpPr>
            <p:cNvPr id="21" name="Hộp Văn bản 13"/>
            <p:cNvSpPr txBox="1"/>
            <p:nvPr/>
          </p:nvSpPr>
          <p:spPr>
            <a:xfrm>
              <a:off x="1308041" y="190725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TÔI BẢO</a:t>
              </a:r>
              <a:endParaRPr lang="vi-VN" sz="10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8" name="Hộp Văn bản 14"/>
            <p:cNvSpPr txBox="1"/>
            <p:nvPr/>
          </p:nvSpPr>
          <p:spPr>
            <a:xfrm>
              <a:off x="1286298" y="1927508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Hole Hearted" panose="020B0A06020104020203" pitchFamily="34" charset="0"/>
                </a:rPr>
                <a:t>Ô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I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Hole Hearted" panose="020B0A06020104020203" pitchFamily="34" charset="0"/>
                </a:rPr>
                <a:t>B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2ADA2"/>
                  </a:solidFill>
                  <a:latin typeface="SVN-Hole Hearted" panose="020B0A06020104020203" pitchFamily="34" charset="0"/>
                </a:rPr>
                <a:t>Ả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A4EBF2"/>
                  </a:solidFill>
                  <a:latin typeface="SVN-Hole Hearted" panose="020B0A06020104020203" pitchFamily="34" charset="0"/>
                </a:rPr>
                <a:t>O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rgbClr val="A4EBF2"/>
                </a:solidFill>
              </a:endParaRPr>
            </a:p>
          </p:txBody>
        </p:sp>
      </p:grpSp>
      <p:grpSp>
        <p:nvGrpSpPr>
          <p:cNvPr id="29" name="Nhóm 23"/>
          <p:cNvGrpSpPr/>
          <p:nvPr/>
        </p:nvGrpSpPr>
        <p:grpSpPr>
          <a:xfrm>
            <a:off x="662854" y="965424"/>
            <a:ext cx="4280542" cy="1393227"/>
            <a:chOff x="3666356" y="4573200"/>
            <a:chExt cx="4280542" cy="1393227"/>
          </a:xfrm>
        </p:grpSpPr>
        <p:sp>
          <p:nvSpPr>
            <p:cNvPr id="30" name="TextBox 67"/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  <a:endParaRPr lang="en-US" sz="9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1" name="TextBox 67"/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  <a:endParaRPr lang="en-US" sz="9000" b="1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2" name="Speech Bubble: Rectangle with Corners Rounded 1"/>
          <p:cNvSpPr/>
          <p:nvPr/>
        </p:nvSpPr>
        <p:spPr>
          <a:xfrm>
            <a:off x="1400175" y="1990725"/>
            <a:ext cx="2905125" cy="1564677"/>
          </a:xfrm>
          <a:custGeom>
            <a:avLst/>
            <a:gdLst>
              <a:gd name="connsiteX0" fmla="*/ 0 w 2905125"/>
              <a:gd name="connsiteY0" fmla="*/ 260785 h 1564677"/>
              <a:gd name="connsiteX1" fmla="*/ 260785 w 2905125"/>
              <a:gd name="connsiteY1" fmla="*/ 0 h 1564677"/>
              <a:gd name="connsiteX2" fmla="*/ 484188 w 2905125"/>
              <a:gd name="connsiteY2" fmla="*/ 0 h 1564677"/>
              <a:gd name="connsiteX3" fmla="*/ 484188 w 2905125"/>
              <a:gd name="connsiteY3" fmla="*/ 0 h 1564677"/>
              <a:gd name="connsiteX4" fmla="*/ 1210469 w 2905125"/>
              <a:gd name="connsiteY4" fmla="*/ 0 h 1564677"/>
              <a:gd name="connsiteX5" fmla="*/ 2644340 w 2905125"/>
              <a:gd name="connsiteY5" fmla="*/ 0 h 1564677"/>
              <a:gd name="connsiteX6" fmla="*/ 2905125 w 2905125"/>
              <a:gd name="connsiteY6" fmla="*/ 260785 h 1564677"/>
              <a:gd name="connsiteX7" fmla="*/ 2905125 w 2905125"/>
              <a:gd name="connsiteY7" fmla="*/ 912728 h 1564677"/>
              <a:gd name="connsiteX8" fmla="*/ 2905125 w 2905125"/>
              <a:gd name="connsiteY8" fmla="*/ 912728 h 1564677"/>
              <a:gd name="connsiteX9" fmla="*/ 2905125 w 2905125"/>
              <a:gd name="connsiteY9" fmla="*/ 1303898 h 1564677"/>
              <a:gd name="connsiteX10" fmla="*/ 2905125 w 2905125"/>
              <a:gd name="connsiteY10" fmla="*/ 1303892 h 1564677"/>
              <a:gd name="connsiteX11" fmla="*/ 2644340 w 2905125"/>
              <a:gd name="connsiteY11" fmla="*/ 1564677 h 1564677"/>
              <a:gd name="connsiteX12" fmla="*/ 1210469 w 2905125"/>
              <a:gd name="connsiteY12" fmla="*/ 1564677 h 1564677"/>
              <a:gd name="connsiteX13" fmla="*/ 104149 w 2905125"/>
              <a:gd name="connsiteY13" fmla="*/ 2016994 h 1564677"/>
              <a:gd name="connsiteX14" fmla="*/ 484188 w 2905125"/>
              <a:gd name="connsiteY14" fmla="*/ 1564677 h 1564677"/>
              <a:gd name="connsiteX15" fmla="*/ 260785 w 2905125"/>
              <a:gd name="connsiteY15" fmla="*/ 1564677 h 1564677"/>
              <a:gd name="connsiteX16" fmla="*/ 0 w 2905125"/>
              <a:gd name="connsiteY16" fmla="*/ 1303892 h 1564677"/>
              <a:gd name="connsiteX17" fmla="*/ 0 w 2905125"/>
              <a:gd name="connsiteY17" fmla="*/ 1303898 h 1564677"/>
              <a:gd name="connsiteX18" fmla="*/ 0 w 2905125"/>
              <a:gd name="connsiteY18" fmla="*/ 912728 h 1564677"/>
              <a:gd name="connsiteX19" fmla="*/ 0 w 2905125"/>
              <a:gd name="connsiteY19" fmla="*/ 912728 h 1564677"/>
              <a:gd name="connsiteX20" fmla="*/ 0 w 2905125"/>
              <a:gd name="connsiteY20" fmla="*/ 260785 h 15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05125" h="1564677" fill="none" extrusionOk="0">
                <a:moveTo>
                  <a:pt x="0" y="260785"/>
                </a:moveTo>
                <a:cubicBezTo>
                  <a:pt x="-18137" y="124402"/>
                  <a:pt x="119069" y="-3383"/>
                  <a:pt x="260785" y="0"/>
                </a:cubicBezTo>
                <a:cubicBezTo>
                  <a:pt x="360842" y="3231"/>
                  <a:pt x="400791" y="-179"/>
                  <a:pt x="484188" y="0"/>
                </a:cubicBezTo>
                <a:lnTo>
                  <a:pt x="484188" y="0"/>
                </a:lnTo>
                <a:cubicBezTo>
                  <a:pt x="650457" y="-4450"/>
                  <a:pt x="940473" y="15646"/>
                  <a:pt x="1210469" y="0"/>
                </a:cubicBezTo>
                <a:cubicBezTo>
                  <a:pt x="1451265" y="-36065"/>
                  <a:pt x="2027240" y="-38335"/>
                  <a:pt x="2644340" y="0"/>
                </a:cubicBezTo>
                <a:cubicBezTo>
                  <a:pt x="2762502" y="-177"/>
                  <a:pt x="2915317" y="118062"/>
                  <a:pt x="2905125" y="260785"/>
                </a:cubicBezTo>
                <a:cubicBezTo>
                  <a:pt x="2859892" y="484993"/>
                  <a:pt x="2963075" y="701276"/>
                  <a:pt x="2905125" y="912728"/>
                </a:cubicBezTo>
                <a:lnTo>
                  <a:pt x="2905125" y="912728"/>
                </a:lnTo>
                <a:cubicBezTo>
                  <a:pt x="2912641" y="1025268"/>
                  <a:pt x="2903559" y="1259169"/>
                  <a:pt x="2905125" y="1303898"/>
                </a:cubicBezTo>
                <a:lnTo>
                  <a:pt x="2905125" y="1303892"/>
                </a:lnTo>
                <a:cubicBezTo>
                  <a:pt x="2894830" y="1421704"/>
                  <a:pt x="2791445" y="1592089"/>
                  <a:pt x="2644340" y="1564677"/>
                </a:cubicBezTo>
                <a:cubicBezTo>
                  <a:pt x="2348457" y="1535243"/>
                  <a:pt x="1855546" y="1454396"/>
                  <a:pt x="1210469" y="1564677"/>
                </a:cubicBezTo>
                <a:cubicBezTo>
                  <a:pt x="927805" y="1749618"/>
                  <a:pt x="540032" y="1903274"/>
                  <a:pt x="104149" y="2016994"/>
                </a:cubicBezTo>
                <a:cubicBezTo>
                  <a:pt x="170926" y="1967622"/>
                  <a:pt x="364795" y="1755039"/>
                  <a:pt x="484188" y="1564677"/>
                </a:cubicBezTo>
                <a:cubicBezTo>
                  <a:pt x="385255" y="1567500"/>
                  <a:pt x="315109" y="1555468"/>
                  <a:pt x="260785" y="1564677"/>
                </a:cubicBezTo>
                <a:cubicBezTo>
                  <a:pt x="136212" y="1559624"/>
                  <a:pt x="-4109" y="1446128"/>
                  <a:pt x="0" y="1303892"/>
                </a:cubicBezTo>
                <a:lnTo>
                  <a:pt x="0" y="1303898"/>
                </a:lnTo>
                <a:cubicBezTo>
                  <a:pt x="13365" y="1210048"/>
                  <a:pt x="21443" y="983175"/>
                  <a:pt x="0" y="912728"/>
                </a:cubicBezTo>
                <a:lnTo>
                  <a:pt x="0" y="912728"/>
                </a:lnTo>
                <a:cubicBezTo>
                  <a:pt x="-46776" y="651858"/>
                  <a:pt x="-23815" y="580682"/>
                  <a:pt x="0" y="260785"/>
                </a:cubicBezTo>
                <a:close/>
              </a:path>
              <a:path w="2905125" h="1564677" stroke="0" extrusionOk="0">
                <a:moveTo>
                  <a:pt x="0" y="260785"/>
                </a:moveTo>
                <a:cubicBezTo>
                  <a:pt x="8110" y="114629"/>
                  <a:pt x="90056" y="5188"/>
                  <a:pt x="260785" y="0"/>
                </a:cubicBezTo>
                <a:cubicBezTo>
                  <a:pt x="326555" y="19286"/>
                  <a:pt x="460424" y="-431"/>
                  <a:pt x="484188" y="0"/>
                </a:cubicBezTo>
                <a:lnTo>
                  <a:pt x="484188" y="0"/>
                </a:lnTo>
                <a:cubicBezTo>
                  <a:pt x="667908" y="34695"/>
                  <a:pt x="1049986" y="-23921"/>
                  <a:pt x="1210469" y="0"/>
                </a:cubicBezTo>
                <a:cubicBezTo>
                  <a:pt x="1745878" y="83549"/>
                  <a:pt x="2058255" y="32693"/>
                  <a:pt x="2644340" y="0"/>
                </a:cubicBezTo>
                <a:cubicBezTo>
                  <a:pt x="2796787" y="7253"/>
                  <a:pt x="2909078" y="143250"/>
                  <a:pt x="2905125" y="260785"/>
                </a:cubicBezTo>
                <a:cubicBezTo>
                  <a:pt x="2948845" y="431466"/>
                  <a:pt x="2921944" y="843896"/>
                  <a:pt x="2905125" y="912728"/>
                </a:cubicBezTo>
                <a:lnTo>
                  <a:pt x="2905125" y="912728"/>
                </a:lnTo>
                <a:cubicBezTo>
                  <a:pt x="2924720" y="1105613"/>
                  <a:pt x="2939001" y="1230890"/>
                  <a:pt x="2905125" y="1303898"/>
                </a:cubicBezTo>
                <a:lnTo>
                  <a:pt x="2905125" y="1303892"/>
                </a:lnTo>
                <a:cubicBezTo>
                  <a:pt x="2912323" y="1444210"/>
                  <a:pt x="2794361" y="1559430"/>
                  <a:pt x="2644340" y="1564677"/>
                </a:cubicBezTo>
                <a:cubicBezTo>
                  <a:pt x="2105013" y="1527324"/>
                  <a:pt x="1380008" y="1660178"/>
                  <a:pt x="1210469" y="1564677"/>
                </a:cubicBezTo>
                <a:cubicBezTo>
                  <a:pt x="774651" y="1634048"/>
                  <a:pt x="295299" y="2004046"/>
                  <a:pt x="104149" y="2016994"/>
                </a:cubicBezTo>
                <a:cubicBezTo>
                  <a:pt x="216110" y="1887798"/>
                  <a:pt x="406355" y="1724893"/>
                  <a:pt x="484188" y="1564677"/>
                </a:cubicBezTo>
                <a:cubicBezTo>
                  <a:pt x="459770" y="1559518"/>
                  <a:pt x="304320" y="1551549"/>
                  <a:pt x="260785" y="1564677"/>
                </a:cubicBezTo>
                <a:cubicBezTo>
                  <a:pt x="112199" y="1575351"/>
                  <a:pt x="-691" y="1456239"/>
                  <a:pt x="0" y="1303892"/>
                </a:cubicBezTo>
                <a:lnTo>
                  <a:pt x="0" y="1303898"/>
                </a:lnTo>
                <a:cubicBezTo>
                  <a:pt x="11961" y="1236426"/>
                  <a:pt x="33797" y="1056601"/>
                  <a:pt x="0" y="912728"/>
                </a:cubicBezTo>
                <a:lnTo>
                  <a:pt x="0" y="912728"/>
                </a:lnTo>
                <a:cubicBezTo>
                  <a:pt x="-43171" y="789993"/>
                  <a:pt x="-3323" y="515399"/>
                  <a:pt x="0" y="2607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TÔI BẢO </a:t>
            </a:r>
            <a:endParaRPr lang="en-US" sz="4000" b="1" dirty="0">
              <a:solidFill>
                <a:sysClr val="windowText" lastClr="000000"/>
              </a:solidFill>
            </a:endParaRP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TÔI BẢO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169854" y="2221888"/>
            <a:ext cx="2905125" cy="1564677"/>
          </a:xfrm>
          <a:custGeom>
            <a:avLst/>
            <a:gdLst>
              <a:gd name="connsiteX0" fmla="*/ 0 w 2905125"/>
              <a:gd name="connsiteY0" fmla="*/ 260785 h 1564677"/>
              <a:gd name="connsiteX1" fmla="*/ 260785 w 2905125"/>
              <a:gd name="connsiteY1" fmla="*/ 0 h 1564677"/>
              <a:gd name="connsiteX2" fmla="*/ 1694656 w 2905125"/>
              <a:gd name="connsiteY2" fmla="*/ 0 h 1564677"/>
              <a:gd name="connsiteX3" fmla="*/ 1694656 w 2905125"/>
              <a:gd name="connsiteY3" fmla="*/ 0 h 1564677"/>
              <a:gd name="connsiteX4" fmla="*/ 2420938 w 2905125"/>
              <a:gd name="connsiteY4" fmla="*/ 0 h 1564677"/>
              <a:gd name="connsiteX5" fmla="*/ 2644340 w 2905125"/>
              <a:gd name="connsiteY5" fmla="*/ 0 h 1564677"/>
              <a:gd name="connsiteX6" fmla="*/ 2905125 w 2905125"/>
              <a:gd name="connsiteY6" fmla="*/ 260785 h 1564677"/>
              <a:gd name="connsiteX7" fmla="*/ 2905125 w 2905125"/>
              <a:gd name="connsiteY7" fmla="*/ 912728 h 1564677"/>
              <a:gd name="connsiteX8" fmla="*/ 3666500 w 2905125"/>
              <a:gd name="connsiteY8" fmla="*/ 1121639 h 1564677"/>
              <a:gd name="connsiteX9" fmla="*/ 2905125 w 2905125"/>
              <a:gd name="connsiteY9" fmla="*/ 1303898 h 1564677"/>
              <a:gd name="connsiteX10" fmla="*/ 2905125 w 2905125"/>
              <a:gd name="connsiteY10" fmla="*/ 1303892 h 1564677"/>
              <a:gd name="connsiteX11" fmla="*/ 2644340 w 2905125"/>
              <a:gd name="connsiteY11" fmla="*/ 1564677 h 1564677"/>
              <a:gd name="connsiteX12" fmla="*/ 2420938 w 2905125"/>
              <a:gd name="connsiteY12" fmla="*/ 1564677 h 1564677"/>
              <a:gd name="connsiteX13" fmla="*/ 1694656 w 2905125"/>
              <a:gd name="connsiteY13" fmla="*/ 1564677 h 1564677"/>
              <a:gd name="connsiteX14" fmla="*/ 1694656 w 2905125"/>
              <a:gd name="connsiteY14" fmla="*/ 1564677 h 1564677"/>
              <a:gd name="connsiteX15" fmla="*/ 260785 w 2905125"/>
              <a:gd name="connsiteY15" fmla="*/ 1564677 h 1564677"/>
              <a:gd name="connsiteX16" fmla="*/ 0 w 2905125"/>
              <a:gd name="connsiteY16" fmla="*/ 1303892 h 1564677"/>
              <a:gd name="connsiteX17" fmla="*/ 0 w 2905125"/>
              <a:gd name="connsiteY17" fmla="*/ 1303898 h 1564677"/>
              <a:gd name="connsiteX18" fmla="*/ 0 w 2905125"/>
              <a:gd name="connsiteY18" fmla="*/ 912728 h 1564677"/>
              <a:gd name="connsiteX19" fmla="*/ 0 w 2905125"/>
              <a:gd name="connsiteY19" fmla="*/ 912728 h 1564677"/>
              <a:gd name="connsiteX20" fmla="*/ 0 w 2905125"/>
              <a:gd name="connsiteY20" fmla="*/ 260785 h 15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05125" h="1564677" fill="none" extrusionOk="0">
                <a:moveTo>
                  <a:pt x="0" y="260785"/>
                </a:moveTo>
                <a:cubicBezTo>
                  <a:pt x="-18137" y="124402"/>
                  <a:pt x="119069" y="-3383"/>
                  <a:pt x="260785" y="0"/>
                </a:cubicBezTo>
                <a:cubicBezTo>
                  <a:pt x="893251" y="-56631"/>
                  <a:pt x="1315540" y="-43407"/>
                  <a:pt x="1694656" y="0"/>
                </a:cubicBezTo>
                <a:lnTo>
                  <a:pt x="1694656" y="0"/>
                </a:lnTo>
                <a:cubicBezTo>
                  <a:pt x="1858897" y="-4896"/>
                  <a:pt x="2148492" y="12943"/>
                  <a:pt x="2420938" y="0"/>
                </a:cubicBezTo>
                <a:cubicBezTo>
                  <a:pt x="2455136" y="12693"/>
                  <a:pt x="2591398" y="14380"/>
                  <a:pt x="2644340" y="0"/>
                </a:cubicBezTo>
                <a:cubicBezTo>
                  <a:pt x="2762502" y="-177"/>
                  <a:pt x="2915317" y="118062"/>
                  <a:pt x="2905125" y="260785"/>
                </a:cubicBezTo>
                <a:cubicBezTo>
                  <a:pt x="2859892" y="484993"/>
                  <a:pt x="2963075" y="701276"/>
                  <a:pt x="2905125" y="912728"/>
                </a:cubicBezTo>
                <a:cubicBezTo>
                  <a:pt x="3257465" y="992747"/>
                  <a:pt x="3457322" y="991530"/>
                  <a:pt x="3666500" y="1121639"/>
                </a:cubicBezTo>
                <a:cubicBezTo>
                  <a:pt x="3533292" y="1157056"/>
                  <a:pt x="3088265" y="1199810"/>
                  <a:pt x="2905125" y="1303898"/>
                </a:cubicBezTo>
                <a:lnTo>
                  <a:pt x="2905125" y="1303892"/>
                </a:lnTo>
                <a:cubicBezTo>
                  <a:pt x="2876767" y="1450937"/>
                  <a:pt x="2799388" y="1555670"/>
                  <a:pt x="2644340" y="1564677"/>
                </a:cubicBezTo>
                <a:cubicBezTo>
                  <a:pt x="2555509" y="1569548"/>
                  <a:pt x="2496514" y="1567801"/>
                  <a:pt x="2420938" y="1564677"/>
                </a:cubicBezTo>
                <a:cubicBezTo>
                  <a:pt x="2184043" y="1606263"/>
                  <a:pt x="1838096" y="1556958"/>
                  <a:pt x="1694656" y="1564677"/>
                </a:cubicBezTo>
                <a:lnTo>
                  <a:pt x="1694656" y="1564677"/>
                </a:lnTo>
                <a:cubicBezTo>
                  <a:pt x="1523001" y="1606880"/>
                  <a:pt x="685311" y="1608320"/>
                  <a:pt x="260785" y="1564677"/>
                </a:cubicBezTo>
                <a:cubicBezTo>
                  <a:pt x="136212" y="1559624"/>
                  <a:pt x="-4109" y="1446128"/>
                  <a:pt x="0" y="1303892"/>
                </a:cubicBezTo>
                <a:lnTo>
                  <a:pt x="0" y="1303898"/>
                </a:lnTo>
                <a:cubicBezTo>
                  <a:pt x="13365" y="1210048"/>
                  <a:pt x="21443" y="983175"/>
                  <a:pt x="0" y="912728"/>
                </a:cubicBezTo>
                <a:lnTo>
                  <a:pt x="0" y="912728"/>
                </a:lnTo>
                <a:cubicBezTo>
                  <a:pt x="-46776" y="651858"/>
                  <a:pt x="-23815" y="580682"/>
                  <a:pt x="0" y="260785"/>
                </a:cubicBezTo>
                <a:close/>
              </a:path>
              <a:path w="2905125" h="1564677" stroke="0" extrusionOk="0">
                <a:moveTo>
                  <a:pt x="0" y="260785"/>
                </a:moveTo>
                <a:cubicBezTo>
                  <a:pt x="8110" y="114629"/>
                  <a:pt x="90056" y="5188"/>
                  <a:pt x="260785" y="0"/>
                </a:cubicBezTo>
                <a:cubicBezTo>
                  <a:pt x="417784" y="-31839"/>
                  <a:pt x="1385367" y="102115"/>
                  <a:pt x="1694656" y="0"/>
                </a:cubicBezTo>
                <a:lnTo>
                  <a:pt x="1694656" y="0"/>
                </a:lnTo>
                <a:cubicBezTo>
                  <a:pt x="1873653" y="32142"/>
                  <a:pt x="2256451" y="-24393"/>
                  <a:pt x="2420938" y="0"/>
                </a:cubicBezTo>
                <a:cubicBezTo>
                  <a:pt x="2498003" y="-11631"/>
                  <a:pt x="2570702" y="13618"/>
                  <a:pt x="2644340" y="0"/>
                </a:cubicBezTo>
                <a:cubicBezTo>
                  <a:pt x="2796787" y="7253"/>
                  <a:pt x="2909078" y="143250"/>
                  <a:pt x="2905125" y="260785"/>
                </a:cubicBezTo>
                <a:cubicBezTo>
                  <a:pt x="2948845" y="431466"/>
                  <a:pt x="2921944" y="843896"/>
                  <a:pt x="2905125" y="912728"/>
                </a:cubicBezTo>
                <a:cubicBezTo>
                  <a:pt x="3205005" y="992577"/>
                  <a:pt x="3399621" y="1002317"/>
                  <a:pt x="3666500" y="1121639"/>
                </a:cubicBezTo>
                <a:cubicBezTo>
                  <a:pt x="3351702" y="1265181"/>
                  <a:pt x="2992080" y="1272649"/>
                  <a:pt x="2905125" y="1303898"/>
                </a:cubicBezTo>
                <a:lnTo>
                  <a:pt x="2905125" y="1303892"/>
                </a:lnTo>
                <a:cubicBezTo>
                  <a:pt x="2902754" y="1459207"/>
                  <a:pt x="2798750" y="1566450"/>
                  <a:pt x="2644340" y="1564677"/>
                </a:cubicBezTo>
                <a:cubicBezTo>
                  <a:pt x="2578213" y="1563616"/>
                  <a:pt x="2470695" y="1571623"/>
                  <a:pt x="2420938" y="1564677"/>
                </a:cubicBezTo>
                <a:cubicBezTo>
                  <a:pt x="2160010" y="1503265"/>
                  <a:pt x="1797824" y="1584460"/>
                  <a:pt x="1694656" y="1564677"/>
                </a:cubicBezTo>
                <a:lnTo>
                  <a:pt x="1694656" y="1564677"/>
                </a:lnTo>
                <a:cubicBezTo>
                  <a:pt x="1293984" y="1534644"/>
                  <a:pt x="658869" y="1498682"/>
                  <a:pt x="260785" y="1564677"/>
                </a:cubicBezTo>
                <a:cubicBezTo>
                  <a:pt x="112199" y="1575351"/>
                  <a:pt x="-691" y="1456239"/>
                  <a:pt x="0" y="1303892"/>
                </a:cubicBezTo>
                <a:lnTo>
                  <a:pt x="0" y="1303898"/>
                </a:lnTo>
                <a:cubicBezTo>
                  <a:pt x="11961" y="1236426"/>
                  <a:pt x="33797" y="1056601"/>
                  <a:pt x="0" y="912728"/>
                </a:cubicBezTo>
                <a:lnTo>
                  <a:pt x="0" y="912728"/>
                </a:lnTo>
                <a:cubicBezTo>
                  <a:pt x="-43171" y="789993"/>
                  <a:pt x="-3323" y="515399"/>
                  <a:pt x="0" y="2607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BẢO GÌ?</a:t>
            </a:r>
            <a:endParaRPr lang="en-US" sz="4000" b="1" dirty="0">
              <a:solidFill>
                <a:sysClr val="windowText" lastClr="000000"/>
              </a:solidFill>
            </a:endParaRP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BẢO GÌ?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/>
          <a:stretch>
            <a:fillRect/>
          </a:stretch>
        </p:blipFill>
        <p:spPr>
          <a:xfrm>
            <a:off x="0" y="-39189"/>
            <a:ext cx="12192000" cy="6897189"/>
          </a:xfrm>
          <a:prstGeom prst="rect">
            <a:avLst/>
          </a:prstGeom>
        </p:spPr>
      </p:pic>
      <p:pic>
        <p:nvPicPr>
          <p:cNvPr id="20" name="Hình ảnh 19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>
            <a:fillRect/>
          </a:stretch>
        </p:blipFill>
        <p:spPr>
          <a:xfrm>
            <a:off x="9777357" y="3004227"/>
            <a:ext cx="3273017" cy="4011117"/>
          </a:xfrm>
          <a:prstGeom prst="rect">
            <a:avLst/>
          </a:prstGeom>
        </p:spPr>
      </p:pic>
      <p:pic>
        <p:nvPicPr>
          <p:cNvPr id="19" name="Hình ảnh 18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>
            <a:fillRect/>
          </a:stretch>
        </p:blipFill>
        <p:spPr>
          <a:xfrm>
            <a:off x="-348103" y="3481714"/>
            <a:ext cx="3406201" cy="3801653"/>
          </a:xfrm>
          <a:prstGeom prst="rect">
            <a:avLst/>
          </a:prstGeom>
        </p:spPr>
      </p:pic>
      <p:grpSp>
        <p:nvGrpSpPr>
          <p:cNvPr id="18" name="Nhóm 12"/>
          <p:cNvGrpSpPr/>
          <p:nvPr/>
        </p:nvGrpSpPr>
        <p:grpSpPr>
          <a:xfrm>
            <a:off x="6081877" y="239419"/>
            <a:ext cx="5512500" cy="3189581"/>
            <a:chOff x="1286298" y="1907257"/>
            <a:chExt cx="7282350" cy="3315462"/>
          </a:xfrm>
        </p:grpSpPr>
        <p:sp>
          <p:nvSpPr>
            <p:cNvPr id="21" name="Hộp Văn bản 13"/>
            <p:cNvSpPr txBox="1"/>
            <p:nvPr/>
          </p:nvSpPr>
          <p:spPr>
            <a:xfrm>
              <a:off x="1308041" y="190725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TÔI BẢO</a:t>
              </a:r>
              <a:endParaRPr lang="vi-VN" sz="10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8" name="Hộp Văn bản 14"/>
            <p:cNvSpPr txBox="1"/>
            <p:nvPr/>
          </p:nvSpPr>
          <p:spPr>
            <a:xfrm>
              <a:off x="1286298" y="1927508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Hole Hearted" panose="020B0A06020104020203" pitchFamily="34" charset="0"/>
                </a:rPr>
                <a:t>Ô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I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Hole Hearted" panose="020B0A06020104020203" pitchFamily="34" charset="0"/>
                </a:rPr>
                <a:t>B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2ADA2"/>
                  </a:solidFill>
                  <a:latin typeface="SVN-Hole Hearted" panose="020B0A06020104020203" pitchFamily="34" charset="0"/>
                </a:rPr>
                <a:t>Ả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A4EBF2"/>
                  </a:solidFill>
                  <a:latin typeface="SVN-Hole Hearted" panose="020B0A06020104020203" pitchFamily="34" charset="0"/>
                </a:rPr>
                <a:t>O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rgbClr val="A4EBF2"/>
                </a:solidFill>
              </a:endParaRPr>
            </a:p>
          </p:txBody>
        </p:sp>
      </p:grpSp>
      <p:grpSp>
        <p:nvGrpSpPr>
          <p:cNvPr id="29" name="Nhóm 23"/>
          <p:cNvGrpSpPr/>
          <p:nvPr/>
        </p:nvGrpSpPr>
        <p:grpSpPr>
          <a:xfrm>
            <a:off x="662854" y="965424"/>
            <a:ext cx="4280542" cy="1393227"/>
            <a:chOff x="3666356" y="4573200"/>
            <a:chExt cx="4280542" cy="1393227"/>
          </a:xfrm>
        </p:grpSpPr>
        <p:sp>
          <p:nvSpPr>
            <p:cNvPr id="30" name="TextBox 67"/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  <a:endParaRPr lang="en-US" sz="9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1" name="TextBox 67"/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  <a:endParaRPr lang="en-US" sz="9000" b="1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2" name="Speech Bubble: Rectangle with Corners Rounded 1"/>
          <p:cNvSpPr/>
          <p:nvPr/>
        </p:nvSpPr>
        <p:spPr>
          <a:xfrm>
            <a:off x="1400175" y="1990725"/>
            <a:ext cx="2905125" cy="1564677"/>
          </a:xfrm>
          <a:custGeom>
            <a:avLst/>
            <a:gdLst>
              <a:gd name="connsiteX0" fmla="*/ 0 w 2905125"/>
              <a:gd name="connsiteY0" fmla="*/ 260785 h 1564677"/>
              <a:gd name="connsiteX1" fmla="*/ 260785 w 2905125"/>
              <a:gd name="connsiteY1" fmla="*/ 0 h 1564677"/>
              <a:gd name="connsiteX2" fmla="*/ 484188 w 2905125"/>
              <a:gd name="connsiteY2" fmla="*/ 0 h 1564677"/>
              <a:gd name="connsiteX3" fmla="*/ 484188 w 2905125"/>
              <a:gd name="connsiteY3" fmla="*/ 0 h 1564677"/>
              <a:gd name="connsiteX4" fmla="*/ 1210469 w 2905125"/>
              <a:gd name="connsiteY4" fmla="*/ 0 h 1564677"/>
              <a:gd name="connsiteX5" fmla="*/ 2644340 w 2905125"/>
              <a:gd name="connsiteY5" fmla="*/ 0 h 1564677"/>
              <a:gd name="connsiteX6" fmla="*/ 2905125 w 2905125"/>
              <a:gd name="connsiteY6" fmla="*/ 260785 h 1564677"/>
              <a:gd name="connsiteX7" fmla="*/ 2905125 w 2905125"/>
              <a:gd name="connsiteY7" fmla="*/ 912728 h 1564677"/>
              <a:gd name="connsiteX8" fmla="*/ 2905125 w 2905125"/>
              <a:gd name="connsiteY8" fmla="*/ 912728 h 1564677"/>
              <a:gd name="connsiteX9" fmla="*/ 2905125 w 2905125"/>
              <a:gd name="connsiteY9" fmla="*/ 1303898 h 1564677"/>
              <a:gd name="connsiteX10" fmla="*/ 2905125 w 2905125"/>
              <a:gd name="connsiteY10" fmla="*/ 1303892 h 1564677"/>
              <a:gd name="connsiteX11" fmla="*/ 2644340 w 2905125"/>
              <a:gd name="connsiteY11" fmla="*/ 1564677 h 1564677"/>
              <a:gd name="connsiteX12" fmla="*/ 1210469 w 2905125"/>
              <a:gd name="connsiteY12" fmla="*/ 1564677 h 1564677"/>
              <a:gd name="connsiteX13" fmla="*/ 104149 w 2905125"/>
              <a:gd name="connsiteY13" fmla="*/ 2016994 h 1564677"/>
              <a:gd name="connsiteX14" fmla="*/ 484188 w 2905125"/>
              <a:gd name="connsiteY14" fmla="*/ 1564677 h 1564677"/>
              <a:gd name="connsiteX15" fmla="*/ 260785 w 2905125"/>
              <a:gd name="connsiteY15" fmla="*/ 1564677 h 1564677"/>
              <a:gd name="connsiteX16" fmla="*/ 0 w 2905125"/>
              <a:gd name="connsiteY16" fmla="*/ 1303892 h 1564677"/>
              <a:gd name="connsiteX17" fmla="*/ 0 w 2905125"/>
              <a:gd name="connsiteY17" fmla="*/ 1303898 h 1564677"/>
              <a:gd name="connsiteX18" fmla="*/ 0 w 2905125"/>
              <a:gd name="connsiteY18" fmla="*/ 912728 h 1564677"/>
              <a:gd name="connsiteX19" fmla="*/ 0 w 2905125"/>
              <a:gd name="connsiteY19" fmla="*/ 912728 h 1564677"/>
              <a:gd name="connsiteX20" fmla="*/ 0 w 2905125"/>
              <a:gd name="connsiteY20" fmla="*/ 260785 h 15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05125" h="1564677" fill="none" extrusionOk="0">
                <a:moveTo>
                  <a:pt x="0" y="260785"/>
                </a:moveTo>
                <a:cubicBezTo>
                  <a:pt x="-18137" y="124402"/>
                  <a:pt x="119069" y="-3383"/>
                  <a:pt x="260785" y="0"/>
                </a:cubicBezTo>
                <a:cubicBezTo>
                  <a:pt x="360842" y="3231"/>
                  <a:pt x="400791" y="-179"/>
                  <a:pt x="484188" y="0"/>
                </a:cubicBezTo>
                <a:lnTo>
                  <a:pt x="484188" y="0"/>
                </a:lnTo>
                <a:cubicBezTo>
                  <a:pt x="650457" y="-4450"/>
                  <a:pt x="940473" y="15646"/>
                  <a:pt x="1210469" y="0"/>
                </a:cubicBezTo>
                <a:cubicBezTo>
                  <a:pt x="1451265" y="-36065"/>
                  <a:pt x="2027240" y="-38335"/>
                  <a:pt x="2644340" y="0"/>
                </a:cubicBezTo>
                <a:cubicBezTo>
                  <a:pt x="2762502" y="-177"/>
                  <a:pt x="2915317" y="118062"/>
                  <a:pt x="2905125" y="260785"/>
                </a:cubicBezTo>
                <a:cubicBezTo>
                  <a:pt x="2859892" y="484993"/>
                  <a:pt x="2963075" y="701276"/>
                  <a:pt x="2905125" y="912728"/>
                </a:cubicBezTo>
                <a:lnTo>
                  <a:pt x="2905125" y="912728"/>
                </a:lnTo>
                <a:cubicBezTo>
                  <a:pt x="2912641" y="1025268"/>
                  <a:pt x="2903559" y="1259169"/>
                  <a:pt x="2905125" y="1303898"/>
                </a:cubicBezTo>
                <a:lnTo>
                  <a:pt x="2905125" y="1303892"/>
                </a:lnTo>
                <a:cubicBezTo>
                  <a:pt x="2894830" y="1421704"/>
                  <a:pt x="2791445" y="1592089"/>
                  <a:pt x="2644340" y="1564677"/>
                </a:cubicBezTo>
                <a:cubicBezTo>
                  <a:pt x="2348457" y="1535243"/>
                  <a:pt x="1855546" y="1454396"/>
                  <a:pt x="1210469" y="1564677"/>
                </a:cubicBezTo>
                <a:cubicBezTo>
                  <a:pt x="927805" y="1749618"/>
                  <a:pt x="540032" y="1903274"/>
                  <a:pt x="104149" y="2016994"/>
                </a:cubicBezTo>
                <a:cubicBezTo>
                  <a:pt x="170926" y="1967622"/>
                  <a:pt x="364795" y="1755039"/>
                  <a:pt x="484188" y="1564677"/>
                </a:cubicBezTo>
                <a:cubicBezTo>
                  <a:pt x="385255" y="1567500"/>
                  <a:pt x="315109" y="1555468"/>
                  <a:pt x="260785" y="1564677"/>
                </a:cubicBezTo>
                <a:cubicBezTo>
                  <a:pt x="136212" y="1559624"/>
                  <a:pt x="-4109" y="1446128"/>
                  <a:pt x="0" y="1303892"/>
                </a:cubicBezTo>
                <a:lnTo>
                  <a:pt x="0" y="1303898"/>
                </a:lnTo>
                <a:cubicBezTo>
                  <a:pt x="13365" y="1210048"/>
                  <a:pt x="21443" y="983175"/>
                  <a:pt x="0" y="912728"/>
                </a:cubicBezTo>
                <a:lnTo>
                  <a:pt x="0" y="912728"/>
                </a:lnTo>
                <a:cubicBezTo>
                  <a:pt x="-46776" y="651858"/>
                  <a:pt x="-23815" y="580682"/>
                  <a:pt x="0" y="260785"/>
                </a:cubicBezTo>
                <a:close/>
              </a:path>
              <a:path w="2905125" h="1564677" stroke="0" extrusionOk="0">
                <a:moveTo>
                  <a:pt x="0" y="260785"/>
                </a:moveTo>
                <a:cubicBezTo>
                  <a:pt x="8110" y="114629"/>
                  <a:pt x="90056" y="5188"/>
                  <a:pt x="260785" y="0"/>
                </a:cubicBezTo>
                <a:cubicBezTo>
                  <a:pt x="326555" y="19286"/>
                  <a:pt x="460424" y="-431"/>
                  <a:pt x="484188" y="0"/>
                </a:cubicBezTo>
                <a:lnTo>
                  <a:pt x="484188" y="0"/>
                </a:lnTo>
                <a:cubicBezTo>
                  <a:pt x="667908" y="34695"/>
                  <a:pt x="1049986" y="-23921"/>
                  <a:pt x="1210469" y="0"/>
                </a:cubicBezTo>
                <a:cubicBezTo>
                  <a:pt x="1745878" y="83549"/>
                  <a:pt x="2058255" y="32693"/>
                  <a:pt x="2644340" y="0"/>
                </a:cubicBezTo>
                <a:cubicBezTo>
                  <a:pt x="2796787" y="7253"/>
                  <a:pt x="2909078" y="143250"/>
                  <a:pt x="2905125" y="260785"/>
                </a:cubicBezTo>
                <a:cubicBezTo>
                  <a:pt x="2948845" y="431466"/>
                  <a:pt x="2921944" y="843896"/>
                  <a:pt x="2905125" y="912728"/>
                </a:cubicBezTo>
                <a:lnTo>
                  <a:pt x="2905125" y="912728"/>
                </a:lnTo>
                <a:cubicBezTo>
                  <a:pt x="2924720" y="1105613"/>
                  <a:pt x="2939001" y="1230890"/>
                  <a:pt x="2905125" y="1303898"/>
                </a:cubicBezTo>
                <a:lnTo>
                  <a:pt x="2905125" y="1303892"/>
                </a:lnTo>
                <a:cubicBezTo>
                  <a:pt x="2912323" y="1444210"/>
                  <a:pt x="2794361" y="1559430"/>
                  <a:pt x="2644340" y="1564677"/>
                </a:cubicBezTo>
                <a:cubicBezTo>
                  <a:pt x="2105013" y="1527324"/>
                  <a:pt x="1380008" y="1660178"/>
                  <a:pt x="1210469" y="1564677"/>
                </a:cubicBezTo>
                <a:cubicBezTo>
                  <a:pt x="774651" y="1634048"/>
                  <a:pt x="295299" y="2004046"/>
                  <a:pt x="104149" y="2016994"/>
                </a:cubicBezTo>
                <a:cubicBezTo>
                  <a:pt x="216110" y="1887798"/>
                  <a:pt x="406355" y="1724893"/>
                  <a:pt x="484188" y="1564677"/>
                </a:cubicBezTo>
                <a:cubicBezTo>
                  <a:pt x="459770" y="1559518"/>
                  <a:pt x="304320" y="1551549"/>
                  <a:pt x="260785" y="1564677"/>
                </a:cubicBezTo>
                <a:cubicBezTo>
                  <a:pt x="112199" y="1575351"/>
                  <a:pt x="-691" y="1456239"/>
                  <a:pt x="0" y="1303892"/>
                </a:cubicBezTo>
                <a:lnTo>
                  <a:pt x="0" y="1303898"/>
                </a:lnTo>
                <a:cubicBezTo>
                  <a:pt x="11961" y="1236426"/>
                  <a:pt x="33797" y="1056601"/>
                  <a:pt x="0" y="912728"/>
                </a:cubicBezTo>
                <a:lnTo>
                  <a:pt x="0" y="912728"/>
                </a:lnTo>
                <a:cubicBezTo>
                  <a:pt x="-43171" y="789993"/>
                  <a:pt x="-3323" y="515399"/>
                  <a:pt x="0" y="2607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</a:rPr>
              <a:t>Tôi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bảo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đếm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theo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chục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</a:rPr>
              <a:t> 10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đến</a:t>
            </a:r>
            <a:r>
              <a:rPr lang="en-US" sz="3200" b="1" dirty="0">
                <a:solidFill>
                  <a:sysClr val="windowText" lastClr="000000"/>
                </a:solidFill>
              </a:rPr>
              <a:t> 100</a:t>
            </a:r>
            <a:endParaRPr lang="en-US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6753578" y="2221888"/>
            <a:ext cx="3321401" cy="1564677"/>
          </a:xfrm>
          <a:custGeom>
            <a:avLst/>
            <a:gdLst>
              <a:gd name="connsiteX0" fmla="*/ 0 w 3321401"/>
              <a:gd name="connsiteY0" fmla="*/ 260785 h 1564677"/>
              <a:gd name="connsiteX1" fmla="*/ 260785 w 3321401"/>
              <a:gd name="connsiteY1" fmla="*/ 0 h 1564677"/>
              <a:gd name="connsiteX2" fmla="*/ 1937484 w 3321401"/>
              <a:gd name="connsiteY2" fmla="*/ 0 h 1564677"/>
              <a:gd name="connsiteX3" fmla="*/ 1937484 w 3321401"/>
              <a:gd name="connsiteY3" fmla="*/ 0 h 1564677"/>
              <a:gd name="connsiteX4" fmla="*/ 2767834 w 3321401"/>
              <a:gd name="connsiteY4" fmla="*/ 0 h 1564677"/>
              <a:gd name="connsiteX5" fmla="*/ 3060616 w 3321401"/>
              <a:gd name="connsiteY5" fmla="*/ 0 h 1564677"/>
              <a:gd name="connsiteX6" fmla="*/ 3321401 w 3321401"/>
              <a:gd name="connsiteY6" fmla="*/ 260785 h 1564677"/>
              <a:gd name="connsiteX7" fmla="*/ 3321401 w 3321401"/>
              <a:gd name="connsiteY7" fmla="*/ 912728 h 1564677"/>
              <a:gd name="connsiteX8" fmla="*/ 4191874 w 3321401"/>
              <a:gd name="connsiteY8" fmla="*/ 1121639 h 1564677"/>
              <a:gd name="connsiteX9" fmla="*/ 3321401 w 3321401"/>
              <a:gd name="connsiteY9" fmla="*/ 1303898 h 1564677"/>
              <a:gd name="connsiteX10" fmla="*/ 3321401 w 3321401"/>
              <a:gd name="connsiteY10" fmla="*/ 1303892 h 1564677"/>
              <a:gd name="connsiteX11" fmla="*/ 3060616 w 3321401"/>
              <a:gd name="connsiteY11" fmla="*/ 1564677 h 1564677"/>
              <a:gd name="connsiteX12" fmla="*/ 2767834 w 3321401"/>
              <a:gd name="connsiteY12" fmla="*/ 1564677 h 1564677"/>
              <a:gd name="connsiteX13" fmla="*/ 1937484 w 3321401"/>
              <a:gd name="connsiteY13" fmla="*/ 1564677 h 1564677"/>
              <a:gd name="connsiteX14" fmla="*/ 1937484 w 3321401"/>
              <a:gd name="connsiteY14" fmla="*/ 1564677 h 1564677"/>
              <a:gd name="connsiteX15" fmla="*/ 260785 w 3321401"/>
              <a:gd name="connsiteY15" fmla="*/ 1564677 h 1564677"/>
              <a:gd name="connsiteX16" fmla="*/ 0 w 3321401"/>
              <a:gd name="connsiteY16" fmla="*/ 1303892 h 1564677"/>
              <a:gd name="connsiteX17" fmla="*/ 0 w 3321401"/>
              <a:gd name="connsiteY17" fmla="*/ 1303898 h 1564677"/>
              <a:gd name="connsiteX18" fmla="*/ 0 w 3321401"/>
              <a:gd name="connsiteY18" fmla="*/ 912728 h 1564677"/>
              <a:gd name="connsiteX19" fmla="*/ 0 w 3321401"/>
              <a:gd name="connsiteY19" fmla="*/ 912728 h 1564677"/>
              <a:gd name="connsiteX20" fmla="*/ 0 w 3321401"/>
              <a:gd name="connsiteY20" fmla="*/ 260785 h 15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21401" h="1564677" fill="none" extrusionOk="0">
                <a:moveTo>
                  <a:pt x="0" y="260785"/>
                </a:moveTo>
                <a:cubicBezTo>
                  <a:pt x="-18137" y="124402"/>
                  <a:pt x="119069" y="-3383"/>
                  <a:pt x="260785" y="0"/>
                </a:cubicBezTo>
                <a:cubicBezTo>
                  <a:pt x="915549" y="-100234"/>
                  <a:pt x="1172982" y="138530"/>
                  <a:pt x="1937484" y="0"/>
                </a:cubicBezTo>
                <a:lnTo>
                  <a:pt x="1937484" y="0"/>
                </a:lnTo>
                <a:cubicBezTo>
                  <a:pt x="2303904" y="31508"/>
                  <a:pt x="2561042" y="-27838"/>
                  <a:pt x="2767834" y="0"/>
                </a:cubicBezTo>
                <a:cubicBezTo>
                  <a:pt x="2910472" y="-19854"/>
                  <a:pt x="2998031" y="25156"/>
                  <a:pt x="3060616" y="0"/>
                </a:cubicBezTo>
                <a:cubicBezTo>
                  <a:pt x="3178778" y="-177"/>
                  <a:pt x="3331593" y="118062"/>
                  <a:pt x="3321401" y="260785"/>
                </a:cubicBezTo>
                <a:cubicBezTo>
                  <a:pt x="3276168" y="484993"/>
                  <a:pt x="3379351" y="701276"/>
                  <a:pt x="3321401" y="912728"/>
                </a:cubicBezTo>
                <a:cubicBezTo>
                  <a:pt x="3449684" y="1000723"/>
                  <a:pt x="3917953" y="980702"/>
                  <a:pt x="4191874" y="1121639"/>
                </a:cubicBezTo>
                <a:cubicBezTo>
                  <a:pt x="3824666" y="1194823"/>
                  <a:pt x="3421251" y="1300960"/>
                  <a:pt x="3321401" y="1303898"/>
                </a:cubicBezTo>
                <a:lnTo>
                  <a:pt x="3321401" y="1303892"/>
                </a:lnTo>
                <a:cubicBezTo>
                  <a:pt x="3293043" y="1450937"/>
                  <a:pt x="3215664" y="1555670"/>
                  <a:pt x="3060616" y="1564677"/>
                </a:cubicBezTo>
                <a:cubicBezTo>
                  <a:pt x="3012968" y="1584476"/>
                  <a:pt x="2899470" y="1549713"/>
                  <a:pt x="2767834" y="1564677"/>
                </a:cubicBezTo>
                <a:cubicBezTo>
                  <a:pt x="2622871" y="1553069"/>
                  <a:pt x="2050311" y="1503956"/>
                  <a:pt x="1937484" y="1564677"/>
                </a:cubicBezTo>
                <a:lnTo>
                  <a:pt x="1937484" y="1564677"/>
                </a:lnTo>
                <a:cubicBezTo>
                  <a:pt x="1518332" y="1422767"/>
                  <a:pt x="566998" y="1559567"/>
                  <a:pt x="260785" y="1564677"/>
                </a:cubicBezTo>
                <a:cubicBezTo>
                  <a:pt x="136212" y="1559624"/>
                  <a:pt x="-4109" y="1446128"/>
                  <a:pt x="0" y="1303892"/>
                </a:cubicBezTo>
                <a:lnTo>
                  <a:pt x="0" y="1303898"/>
                </a:lnTo>
                <a:cubicBezTo>
                  <a:pt x="13365" y="1210048"/>
                  <a:pt x="21443" y="983175"/>
                  <a:pt x="0" y="912728"/>
                </a:cubicBezTo>
                <a:lnTo>
                  <a:pt x="0" y="912728"/>
                </a:lnTo>
                <a:cubicBezTo>
                  <a:pt x="-46776" y="651858"/>
                  <a:pt x="-23815" y="580682"/>
                  <a:pt x="0" y="260785"/>
                </a:cubicBezTo>
                <a:close/>
              </a:path>
              <a:path w="3321401" h="1564677" stroke="0" extrusionOk="0">
                <a:moveTo>
                  <a:pt x="0" y="260785"/>
                </a:moveTo>
                <a:cubicBezTo>
                  <a:pt x="8110" y="114629"/>
                  <a:pt x="90056" y="5188"/>
                  <a:pt x="260785" y="0"/>
                </a:cubicBezTo>
                <a:cubicBezTo>
                  <a:pt x="1033262" y="113555"/>
                  <a:pt x="1377802" y="-94071"/>
                  <a:pt x="1937484" y="0"/>
                </a:cubicBezTo>
                <a:lnTo>
                  <a:pt x="1937484" y="0"/>
                </a:lnTo>
                <a:cubicBezTo>
                  <a:pt x="2244845" y="-23369"/>
                  <a:pt x="2409482" y="4903"/>
                  <a:pt x="2767834" y="0"/>
                </a:cubicBezTo>
                <a:cubicBezTo>
                  <a:pt x="2850662" y="12101"/>
                  <a:pt x="2976339" y="-2694"/>
                  <a:pt x="3060616" y="0"/>
                </a:cubicBezTo>
                <a:cubicBezTo>
                  <a:pt x="3213063" y="7253"/>
                  <a:pt x="3325354" y="143250"/>
                  <a:pt x="3321401" y="260785"/>
                </a:cubicBezTo>
                <a:cubicBezTo>
                  <a:pt x="3365121" y="431466"/>
                  <a:pt x="3338220" y="843896"/>
                  <a:pt x="3321401" y="912728"/>
                </a:cubicBezTo>
                <a:cubicBezTo>
                  <a:pt x="3679302" y="1049395"/>
                  <a:pt x="3897012" y="1047478"/>
                  <a:pt x="4191874" y="1121639"/>
                </a:cubicBezTo>
                <a:cubicBezTo>
                  <a:pt x="3799964" y="1269919"/>
                  <a:pt x="3610992" y="1259888"/>
                  <a:pt x="3321401" y="1303898"/>
                </a:cubicBezTo>
                <a:lnTo>
                  <a:pt x="3321401" y="1303892"/>
                </a:lnTo>
                <a:cubicBezTo>
                  <a:pt x="3319030" y="1459207"/>
                  <a:pt x="3215026" y="1566450"/>
                  <a:pt x="3060616" y="1564677"/>
                </a:cubicBezTo>
                <a:cubicBezTo>
                  <a:pt x="2984672" y="1569721"/>
                  <a:pt x="2897486" y="1584797"/>
                  <a:pt x="2767834" y="1564677"/>
                </a:cubicBezTo>
                <a:cubicBezTo>
                  <a:pt x="2576742" y="1535105"/>
                  <a:pt x="2177380" y="1603915"/>
                  <a:pt x="1937484" y="1564677"/>
                </a:cubicBezTo>
                <a:lnTo>
                  <a:pt x="1937484" y="1564677"/>
                </a:lnTo>
                <a:cubicBezTo>
                  <a:pt x="1342407" y="1663565"/>
                  <a:pt x="450700" y="1538667"/>
                  <a:pt x="260785" y="1564677"/>
                </a:cubicBezTo>
                <a:cubicBezTo>
                  <a:pt x="112199" y="1575351"/>
                  <a:pt x="-691" y="1456239"/>
                  <a:pt x="0" y="1303892"/>
                </a:cubicBezTo>
                <a:lnTo>
                  <a:pt x="0" y="1303898"/>
                </a:lnTo>
                <a:cubicBezTo>
                  <a:pt x="11961" y="1236426"/>
                  <a:pt x="33797" y="1056601"/>
                  <a:pt x="0" y="912728"/>
                </a:cubicBezTo>
                <a:lnTo>
                  <a:pt x="0" y="912728"/>
                </a:lnTo>
                <a:cubicBezTo>
                  <a:pt x="-43171" y="789993"/>
                  <a:pt x="-3323" y="515399"/>
                  <a:pt x="0" y="26078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10 ,20, … , 100</a:t>
            </a:r>
            <a:endParaRPr lang="en-US" sz="36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/>
          <a:stretch>
            <a:fillRect/>
          </a:stretch>
        </p:blipFill>
        <p:spPr>
          <a:xfrm>
            <a:off x="0" y="-39189"/>
            <a:ext cx="12192000" cy="6897189"/>
          </a:xfrm>
          <a:prstGeom prst="rect">
            <a:avLst/>
          </a:prstGeom>
        </p:spPr>
      </p:pic>
      <p:pic>
        <p:nvPicPr>
          <p:cNvPr id="20" name="Hình ảnh 19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>
            <a:fillRect/>
          </a:stretch>
        </p:blipFill>
        <p:spPr>
          <a:xfrm>
            <a:off x="9777357" y="3004227"/>
            <a:ext cx="3273017" cy="4011117"/>
          </a:xfrm>
          <a:prstGeom prst="rect">
            <a:avLst/>
          </a:prstGeom>
        </p:spPr>
      </p:pic>
      <p:pic>
        <p:nvPicPr>
          <p:cNvPr id="19" name="Hình ảnh 18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>
            <a:fillRect/>
          </a:stretch>
        </p:blipFill>
        <p:spPr>
          <a:xfrm>
            <a:off x="-348103" y="3481714"/>
            <a:ext cx="3406201" cy="3801653"/>
          </a:xfrm>
          <a:prstGeom prst="rect">
            <a:avLst/>
          </a:prstGeom>
        </p:spPr>
      </p:pic>
      <p:grpSp>
        <p:nvGrpSpPr>
          <p:cNvPr id="18" name="Nhóm 12"/>
          <p:cNvGrpSpPr/>
          <p:nvPr/>
        </p:nvGrpSpPr>
        <p:grpSpPr>
          <a:xfrm>
            <a:off x="6081877" y="239419"/>
            <a:ext cx="5512500" cy="3189581"/>
            <a:chOff x="1286298" y="1907257"/>
            <a:chExt cx="7282350" cy="3315462"/>
          </a:xfrm>
        </p:grpSpPr>
        <p:sp>
          <p:nvSpPr>
            <p:cNvPr id="21" name="Hộp Văn bản 13"/>
            <p:cNvSpPr txBox="1"/>
            <p:nvPr/>
          </p:nvSpPr>
          <p:spPr>
            <a:xfrm>
              <a:off x="1308041" y="1907257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381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TÔI BẢO</a:t>
              </a:r>
              <a:endParaRPr lang="vi-VN" sz="10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8" name="Hộp Văn bản 14"/>
            <p:cNvSpPr txBox="1"/>
            <p:nvPr/>
          </p:nvSpPr>
          <p:spPr>
            <a:xfrm>
              <a:off x="1286298" y="1927508"/>
              <a:ext cx="7260607" cy="3295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Hole Hearted" panose="020B0A06020104020203" pitchFamily="34" charset="0"/>
                </a:rPr>
                <a:t>Ô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I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Hole Hearted" panose="020B0A06020104020203" pitchFamily="34" charset="0"/>
                </a:rPr>
                <a:t>B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F2ADA2"/>
                  </a:solidFill>
                  <a:latin typeface="SVN-Hole Hearted" panose="020B0A06020104020203" pitchFamily="34" charset="0"/>
                </a:rPr>
                <a:t>Ả</a:t>
              </a:r>
              <a:r>
                <a:rPr lang="en-US" sz="10000" dirty="0">
                  <a:ln w="28575">
                    <a:solidFill>
                      <a:srgbClr val="0070C0"/>
                    </a:solidFill>
                  </a:ln>
                  <a:solidFill>
                    <a:srgbClr val="A4EBF2"/>
                  </a:solidFill>
                  <a:latin typeface="SVN-Hole Hearted" panose="020B0A06020104020203" pitchFamily="34" charset="0"/>
                </a:rPr>
                <a:t>O</a:t>
              </a:r>
              <a:endParaRPr lang="vi-VN" sz="10000" dirty="0">
                <a:ln w="28575">
                  <a:solidFill>
                    <a:srgbClr val="0070C0"/>
                  </a:solidFill>
                </a:ln>
                <a:solidFill>
                  <a:srgbClr val="A4EBF2"/>
                </a:solidFill>
              </a:endParaRPr>
            </a:p>
          </p:txBody>
        </p:sp>
      </p:grpSp>
      <p:grpSp>
        <p:nvGrpSpPr>
          <p:cNvPr id="29" name="Nhóm 23"/>
          <p:cNvGrpSpPr/>
          <p:nvPr/>
        </p:nvGrpSpPr>
        <p:grpSpPr>
          <a:xfrm>
            <a:off x="662854" y="965424"/>
            <a:ext cx="4280542" cy="1393227"/>
            <a:chOff x="3666356" y="4573200"/>
            <a:chExt cx="4280542" cy="1393227"/>
          </a:xfrm>
        </p:grpSpPr>
        <p:sp>
          <p:nvSpPr>
            <p:cNvPr id="30" name="TextBox 67"/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  <a:endParaRPr lang="en-US" sz="9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1" name="TextBox 67"/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9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  <a:endParaRPr lang="en-US" sz="9000" b="1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9410" y="1970608"/>
            <a:ext cx="10968508" cy="1786955"/>
            <a:chOff x="689532" y="4437990"/>
            <a:chExt cx="10968508" cy="1786955"/>
          </a:xfrm>
        </p:grpSpPr>
        <p:sp>
          <p:nvSpPr>
            <p:cNvPr id="23" name="Hộp Văn bản 49"/>
            <p:cNvSpPr txBox="1"/>
            <p:nvPr/>
          </p:nvSpPr>
          <p:spPr>
            <a:xfrm>
              <a:off x="689532" y="4437990"/>
              <a:ext cx="10968508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110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SVN-Hole Hearted" panose="020B0A06020104020203" pitchFamily="34" charset="0"/>
                </a:rPr>
                <a:t>Trò chơi bắt đầu</a:t>
              </a:r>
              <a:endParaRPr lang="vi-VN" sz="11000" dirty="0">
                <a:ln w="317500"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4" name="Hộp Văn bản 49"/>
            <p:cNvSpPr txBox="1"/>
            <p:nvPr/>
          </p:nvSpPr>
          <p:spPr>
            <a:xfrm>
              <a:off x="689532" y="4439841"/>
              <a:ext cx="10968508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11000" dirty="0">
                  <a:ln w="28575">
                    <a:solidFill>
                      <a:srgbClr val="0070C0"/>
                    </a:solidFill>
                  </a:ln>
                  <a:solidFill>
                    <a:srgbClr val="F89E9E"/>
                  </a:solidFill>
                  <a:latin typeface="SVN-Hole Hearted" panose="020B0A06020104020203" pitchFamily="34" charset="0"/>
                </a:rPr>
                <a:t>Trò chơi bắt đầu</a:t>
              </a:r>
              <a:endParaRPr lang="vi-VN" sz="11000" dirty="0">
                <a:ln w="28575">
                  <a:solidFill>
                    <a:srgbClr val="0070C0"/>
                  </a:solidFill>
                </a:ln>
                <a:solidFill>
                  <a:srgbClr val="F89E9E"/>
                </a:solidFill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>
            <a:fillRect/>
          </a:stretch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grpSp>
        <p:nvGrpSpPr>
          <p:cNvPr id="10" name="Nhóm 1"/>
          <p:cNvGrpSpPr/>
          <p:nvPr/>
        </p:nvGrpSpPr>
        <p:grpSpPr>
          <a:xfrm>
            <a:off x="5829427" y="5129542"/>
            <a:ext cx="8442665" cy="3117166"/>
            <a:chOff x="2770664" y="3384893"/>
            <a:chExt cx="6796859" cy="1723669"/>
          </a:xfrm>
        </p:grpSpPr>
        <p:sp>
          <p:nvSpPr>
            <p:cNvPr id="11" name="TextBox 12"/>
            <p:cNvSpPr txBox="1"/>
            <p:nvPr/>
          </p:nvSpPr>
          <p:spPr>
            <a:xfrm rot="20527286">
              <a:off x="2876480" y="3384894"/>
              <a:ext cx="6688425" cy="172366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115693"/>
                </a:avLst>
              </a:prstTxWarp>
              <a:spAutoFit/>
            </a:bodyPr>
            <a:lstStyle/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 </a:t>
              </a:r>
              <a:endParaRPr lang="vi-VN" sz="20000" dirty="0">
                <a:ln w="1905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  <a:p>
              <a:pPr algn="ctr"/>
              <a:r>
                <a:rPr lang="vi-VN" sz="20000" dirty="0">
                  <a:ln w="190500">
                    <a:solidFill>
                      <a:schemeClr val="bg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19050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 rot="20527286">
              <a:off x="2770664" y="3384893"/>
              <a:ext cx="6796859" cy="172366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115693"/>
                </a:avLst>
              </a:prstTxWarp>
              <a:spAutoFit/>
            </a:bodyPr>
            <a:lstStyle/>
            <a:p>
              <a:pPr algn="ctr"/>
              <a:r>
                <a:rPr lang="vi-VN" sz="200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 </a:t>
              </a:r>
              <a:endParaRPr lang="vi-VN" sz="20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  <a:p>
              <a:pPr algn="ctr"/>
              <a:r>
                <a:rPr lang="vi-VN" sz="200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3682</Words>
  <Application>WPS Presentation</Application>
  <PresentationFormat>Widescreen</PresentationFormat>
  <Paragraphs>838</Paragraphs>
  <Slides>34</Slides>
  <Notes>4</Notes>
  <HiddenSlides>0</HiddenSlides>
  <MMClips>6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8" baseType="lpstr">
      <vt:lpstr>Arial</vt:lpstr>
      <vt:lpstr>SimSun</vt:lpstr>
      <vt:lpstr>Wingdings</vt:lpstr>
      <vt:lpstr>SVN-Hole Hearted</vt:lpstr>
      <vt:lpstr>Yu Gothic UI Semibold</vt:lpstr>
      <vt:lpstr>UTM Edwardian</vt:lpstr>
      <vt:lpstr>LNTH-LuoLuoNotangYuanTi 1</vt:lpstr>
      <vt:lpstr>SVN-Poky's</vt:lpstr>
      <vt:lpstr>Microsoft YaHei</vt:lpstr>
      <vt:lpstr>UTM Duepuntozero</vt:lpstr>
      <vt:lpstr>Yu Gothic</vt:lpstr>
      <vt:lpstr>Lato Regular</vt:lpstr>
      <vt:lpstr>Calibri</vt:lpstr>
      <vt:lpstr>Segoe Print</vt:lpstr>
      <vt:lpstr>LNTH-Hoa Nho LNTH</vt:lpstr>
      <vt:lpstr>Arial Unicode MS</vt:lpstr>
      <vt:lpstr>Calibri Light</vt:lpstr>
      <vt:lpstr>#9Slide07 IcielLa Chic Pro Shad</vt:lpstr>
      <vt:lpstr>UTM Cookies</vt:lpstr>
      <vt:lpstr>Times New Roman</vt:lpstr>
      <vt:lpstr>等线</vt:lpstr>
      <vt:lpstr>Yu Gothic UI</vt:lpstr>
      <vt:lpstr>UVN Banh Mi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 NGOC HONG HANH</dc:creator>
  <cp:lastModifiedBy>ACER</cp:lastModifiedBy>
  <cp:revision>28</cp:revision>
  <dcterms:created xsi:type="dcterms:W3CDTF">2022-11-08T15:27:00Z</dcterms:created>
  <dcterms:modified xsi:type="dcterms:W3CDTF">2023-12-29T12:25:45Z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CDCECC2E126D4F678D70C2385E7306D9_13</vt:lpwstr>
  </property>
  <property fmtid="{D5CDD505-2E9C-101B-9397-08002B2CF9AE}" pid="3" name="KSOProductBuildVer">
    <vt:lpwstr>1033-12.2.0.13359</vt:lpwstr>
  </property>
</Properties>
</file>